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621" r:id="rId3"/>
    <p:sldId id="662" r:id="rId4"/>
    <p:sldId id="706" r:id="rId5"/>
    <p:sldId id="707" r:id="rId6"/>
    <p:sldId id="708" r:id="rId7"/>
    <p:sldId id="664" r:id="rId8"/>
    <p:sldId id="625" r:id="rId9"/>
    <p:sldId id="626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597" r:id="rId19"/>
    <p:sldId id="673" r:id="rId20"/>
    <p:sldId id="632" r:id="rId21"/>
    <p:sldId id="635" r:id="rId22"/>
    <p:sldId id="628" r:id="rId23"/>
    <p:sldId id="629" r:id="rId24"/>
    <p:sldId id="630" r:id="rId25"/>
    <p:sldId id="631" r:id="rId26"/>
    <p:sldId id="674" r:id="rId27"/>
    <p:sldId id="633" r:id="rId28"/>
    <p:sldId id="675" r:id="rId29"/>
    <p:sldId id="638" r:id="rId30"/>
    <p:sldId id="636" r:id="rId31"/>
    <p:sldId id="637" r:id="rId32"/>
    <p:sldId id="639" r:id="rId33"/>
    <p:sldId id="640" r:id="rId34"/>
    <p:sldId id="627" r:id="rId35"/>
    <p:sldId id="261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272827"/>
    <a:srgbClr val="00FFFF"/>
    <a:srgbClr val="D95151"/>
    <a:srgbClr val="FF0000"/>
    <a:srgbClr val="E6D2D2"/>
    <a:srgbClr val="0000FF"/>
    <a:srgbClr val="00FF0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0" autoAdjust="0"/>
    <p:restoredTop sz="94660"/>
  </p:normalViewPr>
  <p:slideViewPr>
    <p:cSldViewPr>
      <p:cViewPr varScale="1">
        <p:scale>
          <a:sx n="82" d="100"/>
          <a:sy n="82" d="100"/>
        </p:scale>
        <p:origin x="81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73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75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82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36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988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54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2737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034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743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464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79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6426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2804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656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831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60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36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3945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7243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27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33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9745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12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5367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5758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04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26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16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33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15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22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0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10.10.2023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11" Type="http://schemas.openxmlformats.org/officeDocument/2006/relationships/image" Target="../media/image9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171.png"/><Relationship Id="rId5" Type="http://schemas.openxmlformats.org/officeDocument/2006/relationships/image" Target="../media/image15.png"/><Relationship Id="rId10" Type="http://schemas.openxmlformats.org/officeDocument/2006/relationships/image" Target="../media/image163.png"/><Relationship Id="rId4" Type="http://schemas.openxmlformats.org/officeDocument/2006/relationships/image" Target="../media/image14.png"/><Relationship Id="rId9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10.png"/><Relationship Id="rId3" Type="http://schemas.openxmlformats.org/officeDocument/2006/relationships/image" Target="../media/image2.png"/><Relationship Id="rId7" Type="http://schemas.openxmlformats.org/officeDocument/2006/relationships/image" Target="../media/image810.png"/><Relationship Id="rId12" Type="http://schemas.openxmlformats.org/officeDocument/2006/relationships/image" Target="../media/image1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210.png"/><Relationship Id="rId5" Type="http://schemas.openxmlformats.org/officeDocument/2006/relationships/image" Target="../media/image610.png"/><Relationship Id="rId10" Type="http://schemas.openxmlformats.org/officeDocument/2006/relationships/image" Target="../media/image1110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Relationship Id="rId1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25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10.png"/><Relationship Id="rId3" Type="http://schemas.openxmlformats.org/officeDocument/2006/relationships/image" Target="../media/image2.png"/><Relationship Id="rId7" Type="http://schemas.openxmlformats.org/officeDocument/2006/relationships/image" Target="../media/image810.png"/><Relationship Id="rId12" Type="http://schemas.openxmlformats.org/officeDocument/2006/relationships/image" Target="../media/image1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210.png"/><Relationship Id="rId5" Type="http://schemas.openxmlformats.org/officeDocument/2006/relationships/image" Target="../media/image610.png"/><Relationship Id="rId10" Type="http://schemas.openxmlformats.org/officeDocument/2006/relationships/image" Target="../media/image1110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Relationship Id="rId1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10" Type="http://schemas.openxmlformats.org/officeDocument/2006/relationships/image" Target="../media/image220.png"/><Relationship Id="rId4" Type="http://schemas.openxmlformats.org/officeDocument/2006/relationships/image" Target="../media/image162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2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2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146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31" Type="http://schemas.openxmlformats.org/officeDocument/2006/relationships/image" Target="../media/image14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png"/><Relationship Id="rId8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NLP, let’s go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0" y="1791066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7FB2A7-BCA2-E6CB-3324-CF7A31677117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917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Слой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D90F3-D7D7-451B-9228-91374A1B2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954" t="21033" r="25515" b="23769"/>
          <a:stretch/>
        </p:blipFill>
        <p:spPr>
          <a:xfrm>
            <a:off x="-36276" y="2893256"/>
            <a:ext cx="3577962" cy="318287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1FC17DE-062B-43CD-8564-56225211C663}"/>
              </a:ext>
            </a:extLst>
          </p:cNvPr>
          <p:cNvSpPr/>
          <p:nvPr/>
        </p:nvSpPr>
        <p:spPr>
          <a:xfrm>
            <a:off x="1752705" y="6419757"/>
            <a:ext cx="7899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https://www.tensorflow.org/tutorials/text/word_embeddings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51697AE-BCA4-4413-8112-4DF8F8EA9761}"/>
              </a:ext>
            </a:extLst>
          </p:cNvPr>
          <p:cNvSpPr/>
          <p:nvPr/>
        </p:nvSpPr>
        <p:spPr>
          <a:xfrm>
            <a:off x="346923" y="1608827"/>
            <a:ext cx="9696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tensorflow.keras </a:t>
            </a:r>
            <a:r>
              <a:rPr lang="tr-TR" sz="1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Sequential</a:t>
            </a:r>
          </a:p>
          <a:p>
            <a:r>
              <a:rPr lang="tr-TR" sz="1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tensorflow.keras.layers </a:t>
            </a:r>
            <a:r>
              <a:rPr lang="tr-TR" sz="1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Dense</a:t>
            </a:r>
            <a:r>
              <a:rPr lang="tr-TR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Embedding</a:t>
            </a:r>
            <a:r>
              <a:rPr lang="tr-TR" sz="1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1400" dirty="0">
                <a:solidFill>
                  <a:srgbClr val="D4D4D4"/>
                </a:solidFill>
                <a:latin typeface="Courier New" panose="02070309020205020404" pitchFamily="49" charset="0"/>
              </a:rPr>
              <a:t> GlobalAveragePooling1D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5A5107E-2951-4566-A6B8-89D3CB2DA0FC}"/>
              </a:ext>
            </a:extLst>
          </p:cNvPr>
          <p:cNvSpPr/>
          <p:nvPr/>
        </p:nvSpPr>
        <p:spPr>
          <a:xfrm>
            <a:off x="3287688" y="2219242"/>
            <a:ext cx="7272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vectorize_layer = TextVectorization</a:t>
            </a:r>
            <a:r>
              <a:rPr lang="tr-TR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16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standardize=custom_standardization</a:t>
            </a:r>
            <a:r>
              <a:rPr lang="tr-TR" sz="16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max_tokens</a:t>
            </a:r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=vocab_size</a:t>
            </a:r>
            <a:r>
              <a:rPr lang="tr-TR" sz="16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16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output_mode=</a:t>
            </a:r>
            <a:r>
              <a:rPr lang="tr-TR" sz="1600" dirty="0">
                <a:solidFill>
                  <a:srgbClr val="CE9178"/>
                </a:solidFill>
                <a:latin typeface="Courier New" panose="02070309020205020404" pitchFamily="49" charset="0"/>
              </a:rPr>
              <a:t>'int’</a:t>
            </a:r>
            <a:r>
              <a:rPr lang="tr-TR" sz="16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1600" b="1" dirty="0">
                <a:solidFill>
                  <a:srgbClr val="D4D4D4"/>
                </a:solidFill>
                <a:latin typeface="Courier New" panose="02070309020205020404" pitchFamily="49" charset="0"/>
              </a:rPr>
              <a:t>output_sequence_length</a:t>
            </a:r>
            <a:r>
              <a:rPr lang="tr-TR" sz="1600" dirty="0">
                <a:solidFill>
                  <a:srgbClr val="D4D4D4"/>
                </a:solidFill>
                <a:latin typeface="Courier New" panose="02070309020205020404" pitchFamily="49" charset="0"/>
              </a:rPr>
              <a:t>=sequence_length</a:t>
            </a:r>
            <a:r>
              <a:rPr lang="tr-TR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284C9EC-3CB1-4AAC-A00A-4419D90B64F6}"/>
              </a:ext>
            </a:extLst>
          </p:cNvPr>
          <p:cNvSpPr/>
          <p:nvPr/>
        </p:nvSpPr>
        <p:spPr>
          <a:xfrm>
            <a:off x="3701630" y="4836434"/>
            <a:ext cx="80121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Sequential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vectorize_layer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Embedding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b="1" dirty="0">
                <a:solidFill>
                  <a:srgbClr val="D4D4D4"/>
                </a:solidFill>
                <a:latin typeface="Courier New" panose="02070309020205020404" pitchFamily="49" charset="0"/>
              </a:rPr>
              <a:t>vocab_size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b="1" dirty="0">
                <a:solidFill>
                  <a:srgbClr val="D4D4D4"/>
                </a:solidFill>
                <a:latin typeface="Courier New" panose="02070309020205020404" pitchFamily="49" charset="0"/>
              </a:rPr>
              <a:t>embedding_dim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name=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"embedding"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GlobalAveragePooling1D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16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)])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DAFE4B-D5E4-4E40-A3B0-9993D400C3F2}"/>
              </a:ext>
            </a:extLst>
          </p:cNvPr>
          <p:cNvSpPr/>
          <p:nvPr/>
        </p:nvSpPr>
        <p:spPr>
          <a:xfrm rot="16200000">
            <a:off x="-672017" y="3998499"/>
            <a:ext cx="3744668" cy="873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9302FC5-EFA5-4CA1-AAC1-6516B9DF3845}"/>
              </a:ext>
            </a:extLst>
          </p:cNvPr>
          <p:cNvGraphicFramePr>
            <a:graphicFrameLocks noGrp="1"/>
          </p:cNvGraphicFramePr>
          <p:nvPr/>
        </p:nvGraphicFramePr>
        <p:xfrm>
          <a:off x="10573950" y="1368605"/>
          <a:ext cx="1511300" cy="3124200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val="16726085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96028717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10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325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472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1347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261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408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616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1163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2936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26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BD374-0F8C-4211-B5B6-5C39AC07AC04}"/>
                  </a:ext>
                </a:extLst>
              </p:cNvPr>
              <p:cNvSpPr txBox="1"/>
              <p:nvPr/>
            </p:nvSpPr>
            <p:spPr>
              <a:xfrm>
                <a:off x="3899910" y="3116594"/>
                <a:ext cx="78194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BD374-0F8C-4211-B5B6-5C39AC07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10" y="3116594"/>
                <a:ext cx="781944" cy="1587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F53A8-A5A5-45C1-BD95-3ED6F65A3A1F}"/>
                  </a:ext>
                </a:extLst>
              </p:cNvPr>
              <p:cNvSpPr txBox="1"/>
              <p:nvPr/>
            </p:nvSpPr>
            <p:spPr>
              <a:xfrm>
                <a:off x="5323544" y="3116594"/>
                <a:ext cx="772456" cy="137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F53A8-A5A5-45C1-BD95-3ED6F65A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44" y="3116594"/>
                <a:ext cx="772456" cy="1376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5AC8AB-DBDE-4D28-90C1-745DEAEDC6D9}"/>
                  </a:ext>
                </a:extLst>
              </p:cNvPr>
              <p:cNvSpPr txBox="1"/>
              <p:nvPr/>
            </p:nvSpPr>
            <p:spPr>
              <a:xfrm>
                <a:off x="8241729" y="3116594"/>
                <a:ext cx="1169999" cy="1379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1337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5AC8AB-DBDE-4D28-90C1-745DEAED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729" y="3116594"/>
                <a:ext cx="1169999" cy="1379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1024E4-B7F6-4444-A87E-BD70B170EBAA}"/>
                  </a:ext>
                </a:extLst>
              </p:cNvPr>
              <p:cNvSpPr txBox="1"/>
              <p:nvPr/>
            </p:nvSpPr>
            <p:spPr>
              <a:xfrm>
                <a:off x="6890735" y="3021218"/>
                <a:ext cx="698461" cy="117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1024E4-B7F6-4444-A87E-BD70B170E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735" y="3021218"/>
                <a:ext cx="698461" cy="1174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4703908" y="4511669"/>
            <a:ext cx="6162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Turns positive integers (indexes) into dense vectors of fixed size.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5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9" grpId="0"/>
      <p:bldP spid="3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DF249D8-9F7D-FA9A-12D6-527DA7C83A70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76" y="28539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Convolution Neural Networks</a:t>
            </a:r>
            <a:endParaRPr lang="ru-RU" sz="3600" b="1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" name="Picture 2" descr="The process of convolution in neural networks with a 3x3 kernel size">
            <a:extLst>
              <a:ext uri="{FF2B5EF4-FFF2-40B4-BE49-F238E27FC236}">
                <a16:creationId xmlns:a16="http://schemas.microsoft.com/office/drawing/2014/main" id="{C35ABE6C-76DF-013C-C56B-4E059DE5BD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1" y="1782547"/>
            <a:ext cx="6639439" cy="373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9555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Convolutions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Convolution in one dimension for neural networks">
            <a:extLst>
              <a:ext uri="{FF2B5EF4-FFF2-40B4-BE49-F238E27FC236}">
                <a16:creationId xmlns:a16="http://schemas.microsoft.com/office/drawing/2014/main" id="{3D297F6F-7F7C-4424-83E2-ED8CAF73A2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41" y="1916832"/>
            <a:ext cx="5884909" cy="33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9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B5DD5838-B169-4C1D-BE37-936B8CB809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510" y="4298021"/>
              <a:ext cx="3088487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6487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9354599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0330536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96466748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B5DD5838-B169-4C1D-BE37-936B8CB809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000476"/>
                  </p:ext>
                </p:extLst>
              </p:nvPr>
            </p:nvGraphicFramePr>
            <p:xfrm>
              <a:off x="516510" y="4298021"/>
              <a:ext cx="3088487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6487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9354599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0330536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96466748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9" t="-4225" r="-52561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8310" t="-4225" r="-5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310" t="-4225" r="-4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8310" t="-4225" r="-3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18310" t="-4225" r="-2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18310" t="-4225" r="-1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18310" t="-4225" r="-7042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2787D4-39BA-49BE-84AD-8CF795147602}"/>
              </a:ext>
            </a:extLst>
          </p:cNvPr>
          <p:cNvGrpSpPr/>
          <p:nvPr/>
        </p:nvGrpSpPr>
        <p:grpSpPr>
          <a:xfrm>
            <a:off x="3968003" y="4298021"/>
            <a:ext cx="504056" cy="504112"/>
            <a:chOff x="2927648" y="2852936"/>
            <a:chExt cx="720000" cy="72008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EC2E2AC-8308-4E13-8A17-D2B7B62525F5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4DCCAD5-E60A-40B5-AF59-254D18D41138}"/>
                </a:ext>
              </a:extLst>
            </p:cNvPr>
            <p:cNvCxnSpPr>
              <a:stCxn id="17" idx="1"/>
              <a:endCxn id="17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189A495-3CA2-4F39-BEFD-DEC2EE08FA3D}"/>
                </a:ext>
              </a:extLst>
            </p:cNvPr>
            <p:cNvCxnSpPr>
              <a:stCxn id="17" idx="7"/>
              <a:endCxn id="17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6">
                <a:extLst>
                  <a:ext uri="{FF2B5EF4-FFF2-40B4-BE49-F238E27FC236}">
                    <a16:creationId xmlns:a16="http://schemas.microsoft.com/office/drawing/2014/main" id="{195172C2-5223-4298-92F4-6538E77D3E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27848" y="4340747"/>
              <a:ext cx="1728000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6">
                <a:extLst>
                  <a:ext uri="{FF2B5EF4-FFF2-40B4-BE49-F238E27FC236}">
                    <a16:creationId xmlns:a16="http://schemas.microsoft.com/office/drawing/2014/main" id="{195172C2-5223-4298-92F4-6538E77D3E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174364"/>
                  </p:ext>
                </p:extLst>
              </p:nvPr>
            </p:nvGraphicFramePr>
            <p:xfrm>
              <a:off x="4727848" y="4340747"/>
              <a:ext cx="1728000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17" t="-4225" r="-3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89" t="-4225" r="-202778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4225" t="-4225" r="-10563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4225" t="-4225" r="-5634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A9F25E-8BB9-46A8-B249-ACF6036FF379}"/>
                  </a:ext>
                </a:extLst>
              </p:cNvPr>
              <p:cNvSpPr/>
              <p:nvPr/>
            </p:nvSpPr>
            <p:spPr>
              <a:xfrm>
                <a:off x="454170" y="4864973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A9F25E-8BB9-46A8-B249-ACF6036FF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0" y="4864973"/>
                <a:ext cx="6552728" cy="477888"/>
              </a:xfrm>
              <a:prstGeom prst="rect">
                <a:avLst/>
              </a:prstGeom>
              <a:blipFill>
                <a:blip r:embed="rId7"/>
                <a:stretch>
                  <a:fillRect l="-279" b="-10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376F4C-D0DC-4AC8-B1BC-FD7453C79273}"/>
                  </a:ext>
                </a:extLst>
              </p:cNvPr>
              <p:cNvSpPr/>
              <p:nvPr/>
            </p:nvSpPr>
            <p:spPr>
              <a:xfrm>
                <a:off x="884919" y="5260536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376F4C-D0DC-4AC8-B1BC-FD7453C79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5260536"/>
                <a:ext cx="6552728" cy="477888"/>
              </a:xfrm>
              <a:prstGeom prst="rect">
                <a:avLst/>
              </a:prstGeom>
              <a:blipFill>
                <a:blip r:embed="rId8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9FD80F-B11B-4441-A9E9-F4FD4FE66F88}"/>
                  </a:ext>
                </a:extLst>
              </p:cNvPr>
              <p:cNvSpPr/>
              <p:nvPr/>
            </p:nvSpPr>
            <p:spPr>
              <a:xfrm>
                <a:off x="1287186" y="5607083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9FD80F-B11B-4441-A9E9-F4FD4FE6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6" y="5607083"/>
                <a:ext cx="6552728" cy="477888"/>
              </a:xfrm>
              <a:prstGeom prst="rect">
                <a:avLst/>
              </a:prstGeom>
              <a:blipFill>
                <a:blip r:embed="rId9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76CB7D8-27CE-49CD-B8D7-3DF63D905149}"/>
              </a:ext>
            </a:extLst>
          </p:cNvPr>
          <p:cNvSpPr/>
          <p:nvPr/>
        </p:nvSpPr>
        <p:spPr>
          <a:xfrm>
            <a:off x="512499" y="4300950"/>
            <a:ext cx="1764196" cy="41029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520D6A3-6278-44A6-9FEB-EC2C4A0B5843}"/>
              </a:ext>
            </a:extLst>
          </p:cNvPr>
          <p:cNvSpPr/>
          <p:nvPr/>
        </p:nvSpPr>
        <p:spPr>
          <a:xfrm>
            <a:off x="977750" y="4302022"/>
            <a:ext cx="1764196" cy="432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8728CF5-A708-4F57-8AF3-2EBCB994D97B}"/>
              </a:ext>
            </a:extLst>
          </p:cNvPr>
          <p:cNvSpPr/>
          <p:nvPr/>
        </p:nvSpPr>
        <p:spPr>
          <a:xfrm>
            <a:off x="1422154" y="4316457"/>
            <a:ext cx="1745966" cy="47243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2AB8C67-64A1-4579-AFF3-62F5C9F1F638}"/>
              </a:ext>
            </a:extLst>
          </p:cNvPr>
          <p:cNvSpPr/>
          <p:nvPr/>
        </p:nvSpPr>
        <p:spPr>
          <a:xfrm>
            <a:off x="1844812" y="4290337"/>
            <a:ext cx="1764196" cy="48241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1187D6D-1168-4443-8CE9-53DC2D100F65}"/>
                  </a:ext>
                </a:extLst>
              </p:cNvPr>
              <p:cNvSpPr/>
              <p:nvPr/>
            </p:nvSpPr>
            <p:spPr>
              <a:xfrm>
                <a:off x="1595500" y="5983832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1187D6D-1168-4443-8CE9-53DC2D100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00" y="5983832"/>
                <a:ext cx="6552728" cy="477888"/>
              </a:xfrm>
              <a:prstGeom prst="rect">
                <a:avLst/>
              </a:prstGeom>
              <a:blipFill>
                <a:blip r:embed="rId10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C973152-648A-4316-B40A-C7F08BF658AB}"/>
              </a:ext>
            </a:extLst>
          </p:cNvPr>
          <p:cNvSpPr/>
          <p:nvPr/>
        </p:nvSpPr>
        <p:spPr>
          <a:xfrm>
            <a:off x="6600056" y="4962137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kern="1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kern="1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'relu'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4F3C5C4-B17C-429A-AC26-A0BED9495305}"/>
              </a:ext>
            </a:extLst>
          </p:cNvPr>
          <p:cNvSpPr/>
          <p:nvPr/>
        </p:nvSpPr>
        <p:spPr>
          <a:xfrm>
            <a:off x="7221355" y="2274196"/>
            <a:ext cx="4489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НЕ Свёртки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1x1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342" y="1735197"/>
            <a:ext cx="5748506" cy="23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658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Примеры из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61AB4F-89B6-4F76-9A10-D04BF2BA297F}"/>
              </a:ext>
            </a:extLst>
          </p:cNvPr>
          <p:cNvSpPr txBox="1"/>
          <p:nvPr/>
        </p:nvSpPr>
        <p:spPr>
          <a:xfrm>
            <a:off x="315643" y="1371947"/>
            <a:ext cx="115265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model = tf.keras.Sequential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layers.Embedding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mask_zero=</a:t>
            </a:r>
            <a:r>
              <a:rPr lang="tr-TR" sz="2000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layers.Conv1D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64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padding=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"valid"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activation=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"relu"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strides=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layers.GlobalMaxPooling1D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(),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layers.Dense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num_labels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ACE93C-2D26-4C4B-A7CB-7542B0EA4234}"/>
              </a:ext>
            </a:extLst>
          </p:cNvPr>
          <p:cNvSpPr txBox="1"/>
          <p:nvPr/>
        </p:nvSpPr>
        <p:spPr>
          <a:xfrm>
            <a:off x="2711624" y="6450844"/>
            <a:ext cx="614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https://www.tensorflow.org/tutorials/load_data/text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3A3BBA-9019-484C-BDED-B39E95F4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37293" y="4225259"/>
            <a:ext cx="1780186" cy="335309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3670BD3-D90E-4630-A78A-339AFE30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737292" y="4516561"/>
            <a:ext cx="1780186" cy="34140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3ED1A33-CFFD-46F0-81EF-2ACB19DC4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737290" y="4823278"/>
            <a:ext cx="1780186" cy="34140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44CC372-B14F-4D9E-83CE-704CDE10F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737287" y="5147859"/>
            <a:ext cx="1780186" cy="34140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83A0A0C-AC45-4AC3-8A02-F9D68B7955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737283" y="5471401"/>
            <a:ext cx="1780186" cy="341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/>
              <p:nvPr/>
            </p:nvSpPr>
            <p:spPr>
              <a:xfrm>
                <a:off x="304613" y="4125799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13" y="4125799"/>
                <a:ext cx="4670074" cy="461665"/>
              </a:xfrm>
              <a:prstGeom prst="rect">
                <a:avLst/>
              </a:prstGeom>
              <a:blipFill>
                <a:blip r:embed="rId9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AE2934-B767-436C-94DB-7FC42B1E9DFA}"/>
                  </a:ext>
                </a:extLst>
              </p:cNvPr>
              <p:cNvSpPr txBox="1"/>
              <p:nvPr/>
            </p:nvSpPr>
            <p:spPr>
              <a:xfrm>
                <a:off x="280165" y="4480271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+1&gt;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AE2934-B767-436C-94DB-7FC42B1E9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5" y="4480271"/>
                <a:ext cx="4670074" cy="461665"/>
              </a:xfrm>
              <a:prstGeom prst="rect">
                <a:avLst/>
              </a:prstGeom>
              <a:blipFill>
                <a:blip r:embed="rId10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1E65FC-2F40-44B0-82F7-73C31DD94D81}"/>
                  </a:ext>
                </a:extLst>
              </p:cNvPr>
              <p:cNvSpPr txBox="1"/>
              <p:nvPr/>
            </p:nvSpPr>
            <p:spPr>
              <a:xfrm>
                <a:off x="314231" y="4783487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+2&gt;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1E65FC-2F40-44B0-82F7-73C31DD9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1" y="4783487"/>
                <a:ext cx="4670074" cy="461665"/>
              </a:xfrm>
              <a:prstGeom prst="rect">
                <a:avLst/>
              </a:prstGeom>
              <a:blipFill>
                <a:blip r:embed="rId11"/>
                <a:stretch>
                  <a:fillRect l="-2089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DF7559-F7D9-4B11-88C5-EFC8F88F76CA}"/>
                  </a:ext>
                </a:extLst>
              </p:cNvPr>
              <p:cNvSpPr txBox="1"/>
              <p:nvPr/>
            </p:nvSpPr>
            <p:spPr>
              <a:xfrm>
                <a:off x="247044" y="5120232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+3&gt;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DF7559-F7D9-4B11-88C5-EFC8F88F7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4" y="5120232"/>
                <a:ext cx="4670074" cy="461665"/>
              </a:xfrm>
              <a:prstGeom prst="rect">
                <a:avLst/>
              </a:prstGeom>
              <a:blipFill>
                <a:blip r:embed="rId12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4C29F-E7BD-4148-923B-89137357F2B1}"/>
                  </a:ext>
                </a:extLst>
              </p:cNvPr>
              <p:cNvSpPr txBox="1"/>
              <p:nvPr/>
            </p:nvSpPr>
            <p:spPr>
              <a:xfrm>
                <a:off x="254664" y="5447203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+4&gt;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4C29F-E7BD-4148-923B-89137357F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64" y="5447203"/>
                <a:ext cx="4670074" cy="461665"/>
              </a:xfrm>
              <a:prstGeom prst="rect">
                <a:avLst/>
              </a:prstGeom>
              <a:blipFill>
                <a:blip r:embed="rId13"/>
                <a:stretch>
                  <a:fillRect l="-2089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авая фигурная скобка 47">
            <a:extLst>
              <a:ext uri="{FF2B5EF4-FFF2-40B4-BE49-F238E27FC236}">
                <a16:creationId xmlns:a16="http://schemas.microsoft.com/office/drawing/2014/main" id="{F053A094-4C36-4035-BA46-10F3A076D2FE}"/>
              </a:ext>
            </a:extLst>
          </p:cNvPr>
          <p:cNvSpPr/>
          <p:nvPr/>
        </p:nvSpPr>
        <p:spPr>
          <a:xfrm>
            <a:off x="6592581" y="4213392"/>
            <a:ext cx="288032" cy="887240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авая фигурная скобка 48">
            <a:extLst>
              <a:ext uri="{FF2B5EF4-FFF2-40B4-BE49-F238E27FC236}">
                <a16:creationId xmlns:a16="http://schemas.microsoft.com/office/drawing/2014/main" id="{D904DD50-F9DC-4D71-BFD2-A8C8B2220EE7}"/>
              </a:ext>
            </a:extLst>
          </p:cNvPr>
          <p:cNvSpPr/>
          <p:nvPr/>
        </p:nvSpPr>
        <p:spPr>
          <a:xfrm>
            <a:off x="6795895" y="4550153"/>
            <a:ext cx="288032" cy="887240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0C404DE5-0592-4B75-9CF2-5288C7118E66}"/>
              </a:ext>
            </a:extLst>
          </p:cNvPr>
          <p:cNvSpPr/>
          <p:nvPr/>
        </p:nvSpPr>
        <p:spPr>
          <a:xfrm>
            <a:off x="6956735" y="4925568"/>
            <a:ext cx="288032" cy="887240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D89B7734-5EE3-4502-BCEC-BCA5C14D8D9D}"/>
              </a:ext>
            </a:extLst>
          </p:cNvPr>
          <p:cNvSpPr/>
          <p:nvPr/>
        </p:nvSpPr>
        <p:spPr>
          <a:xfrm>
            <a:off x="6996973" y="4231106"/>
            <a:ext cx="288032" cy="887240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авая фигурная скобка 57">
            <a:extLst>
              <a:ext uri="{FF2B5EF4-FFF2-40B4-BE49-F238E27FC236}">
                <a16:creationId xmlns:a16="http://schemas.microsoft.com/office/drawing/2014/main" id="{6BC42ECA-6F2C-49D8-AA3A-E57F0CB9EA85}"/>
              </a:ext>
            </a:extLst>
          </p:cNvPr>
          <p:cNvSpPr/>
          <p:nvPr/>
        </p:nvSpPr>
        <p:spPr>
          <a:xfrm>
            <a:off x="7197331" y="4574027"/>
            <a:ext cx="288032" cy="887240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авая фигурная скобка 58">
            <a:extLst>
              <a:ext uri="{FF2B5EF4-FFF2-40B4-BE49-F238E27FC236}">
                <a16:creationId xmlns:a16="http://schemas.microsoft.com/office/drawing/2014/main" id="{26CDF316-DF23-4A1E-ADCB-1CBA7350626C}"/>
              </a:ext>
            </a:extLst>
          </p:cNvPr>
          <p:cNvSpPr/>
          <p:nvPr/>
        </p:nvSpPr>
        <p:spPr>
          <a:xfrm>
            <a:off x="7303560" y="4892656"/>
            <a:ext cx="288032" cy="887240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9CB58252-157E-46BF-BB3C-5DE9B568C7C3}"/>
              </a:ext>
            </a:extLst>
          </p:cNvPr>
          <p:cNvSpPr/>
          <p:nvPr/>
        </p:nvSpPr>
        <p:spPr>
          <a:xfrm>
            <a:off x="7409756" y="4242237"/>
            <a:ext cx="288032" cy="88724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авая фигурная скобка 60">
            <a:extLst>
              <a:ext uri="{FF2B5EF4-FFF2-40B4-BE49-F238E27FC236}">
                <a16:creationId xmlns:a16="http://schemas.microsoft.com/office/drawing/2014/main" id="{54250BAF-61FE-4E95-8EF1-576F5ABAACF5}"/>
              </a:ext>
            </a:extLst>
          </p:cNvPr>
          <p:cNvSpPr/>
          <p:nvPr/>
        </p:nvSpPr>
        <p:spPr>
          <a:xfrm>
            <a:off x="7581943" y="4566131"/>
            <a:ext cx="288032" cy="88724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авая фигурная скобка 61">
            <a:extLst>
              <a:ext uri="{FF2B5EF4-FFF2-40B4-BE49-F238E27FC236}">
                <a16:creationId xmlns:a16="http://schemas.microsoft.com/office/drawing/2014/main" id="{33E6CA0F-1625-4835-B862-10D6202C8CD3}"/>
              </a:ext>
            </a:extLst>
          </p:cNvPr>
          <p:cNvSpPr/>
          <p:nvPr/>
        </p:nvSpPr>
        <p:spPr>
          <a:xfrm>
            <a:off x="7716343" y="4903787"/>
            <a:ext cx="288032" cy="88724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>
            <a:extLst>
              <a:ext uri="{FF2B5EF4-FFF2-40B4-BE49-F238E27FC236}">
                <a16:creationId xmlns:a16="http://schemas.microsoft.com/office/drawing/2014/main" id="{AEEB2689-210E-48D5-89F2-069271F1ED16}"/>
              </a:ext>
            </a:extLst>
          </p:cNvPr>
          <p:cNvSpPr/>
          <p:nvPr/>
        </p:nvSpPr>
        <p:spPr>
          <a:xfrm>
            <a:off x="7822539" y="4242237"/>
            <a:ext cx="288032" cy="88724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99E87CA8-215F-4120-9C6F-274B95223958}"/>
              </a:ext>
            </a:extLst>
          </p:cNvPr>
          <p:cNvSpPr/>
          <p:nvPr/>
        </p:nvSpPr>
        <p:spPr>
          <a:xfrm>
            <a:off x="7966555" y="4560569"/>
            <a:ext cx="288032" cy="88724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>
            <a:extLst>
              <a:ext uri="{FF2B5EF4-FFF2-40B4-BE49-F238E27FC236}">
                <a16:creationId xmlns:a16="http://schemas.microsoft.com/office/drawing/2014/main" id="{C086C0A8-CF2E-4FC1-9403-E8054D6AFC8D}"/>
              </a:ext>
            </a:extLst>
          </p:cNvPr>
          <p:cNvSpPr/>
          <p:nvPr/>
        </p:nvSpPr>
        <p:spPr>
          <a:xfrm>
            <a:off x="8129126" y="4903787"/>
            <a:ext cx="288032" cy="88724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9" name="Таблица 9">
            <a:extLst>
              <a:ext uri="{FF2B5EF4-FFF2-40B4-BE49-F238E27FC236}">
                <a16:creationId xmlns:a16="http://schemas.microsoft.com/office/drawing/2014/main" id="{5C84EC0C-BFB2-456F-8567-9F3EBCF7C017}"/>
              </a:ext>
            </a:extLst>
          </p:cNvPr>
          <p:cNvGraphicFramePr>
            <a:graphicFrameLocks noGrp="1"/>
          </p:cNvGraphicFramePr>
          <p:nvPr/>
        </p:nvGraphicFramePr>
        <p:xfrm>
          <a:off x="8723980" y="4470088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0" name="Таблица 9">
            <a:extLst>
              <a:ext uri="{FF2B5EF4-FFF2-40B4-BE49-F238E27FC236}">
                <a16:creationId xmlns:a16="http://schemas.microsoft.com/office/drawing/2014/main" id="{A6509F34-8A6D-4406-B3BE-11769070C452}"/>
              </a:ext>
            </a:extLst>
          </p:cNvPr>
          <p:cNvGraphicFramePr>
            <a:graphicFrameLocks noGrp="1"/>
          </p:cNvGraphicFramePr>
          <p:nvPr/>
        </p:nvGraphicFramePr>
        <p:xfrm>
          <a:off x="8723980" y="4820582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1" name="Таблица 9">
            <a:extLst>
              <a:ext uri="{FF2B5EF4-FFF2-40B4-BE49-F238E27FC236}">
                <a16:creationId xmlns:a16="http://schemas.microsoft.com/office/drawing/2014/main" id="{3BDFB656-76F6-4B3D-8090-A21B87951525}"/>
              </a:ext>
            </a:extLst>
          </p:cNvPr>
          <p:cNvGraphicFramePr>
            <a:graphicFrameLocks noGrp="1"/>
          </p:cNvGraphicFramePr>
          <p:nvPr/>
        </p:nvGraphicFramePr>
        <p:xfrm>
          <a:off x="8723980" y="5164499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72" name="Правая фигурная скобка 71">
            <a:extLst>
              <a:ext uri="{FF2B5EF4-FFF2-40B4-BE49-F238E27FC236}">
                <a16:creationId xmlns:a16="http://schemas.microsoft.com/office/drawing/2014/main" id="{AC3B5D02-8A31-45AF-AF4E-4837341DDF6B}"/>
              </a:ext>
            </a:extLst>
          </p:cNvPr>
          <p:cNvSpPr/>
          <p:nvPr/>
        </p:nvSpPr>
        <p:spPr>
          <a:xfrm>
            <a:off x="10022433" y="4523775"/>
            <a:ext cx="288032" cy="887240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авая фигурная скобка 72">
            <a:extLst>
              <a:ext uri="{FF2B5EF4-FFF2-40B4-BE49-F238E27FC236}">
                <a16:creationId xmlns:a16="http://schemas.microsoft.com/office/drawing/2014/main" id="{81050D20-25B2-4267-8438-005C4C60DAF3}"/>
              </a:ext>
            </a:extLst>
          </p:cNvPr>
          <p:cNvSpPr/>
          <p:nvPr/>
        </p:nvSpPr>
        <p:spPr>
          <a:xfrm>
            <a:off x="10228351" y="4513023"/>
            <a:ext cx="288032" cy="887240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00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авая фигурная скобка 73">
            <a:extLst>
              <a:ext uri="{FF2B5EF4-FFF2-40B4-BE49-F238E27FC236}">
                <a16:creationId xmlns:a16="http://schemas.microsoft.com/office/drawing/2014/main" id="{54EA0E96-BE8D-412B-BCA5-2D569D830CDC}"/>
              </a:ext>
            </a:extLst>
          </p:cNvPr>
          <p:cNvSpPr/>
          <p:nvPr/>
        </p:nvSpPr>
        <p:spPr>
          <a:xfrm>
            <a:off x="10459262" y="4482381"/>
            <a:ext cx="288032" cy="887240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5" name="Таблица 9">
            <a:extLst>
              <a:ext uri="{FF2B5EF4-FFF2-40B4-BE49-F238E27FC236}">
                <a16:creationId xmlns:a16="http://schemas.microsoft.com/office/drawing/2014/main" id="{0F5605AA-7FEA-45EF-9123-21BB04AF7E4C}"/>
              </a:ext>
            </a:extLst>
          </p:cNvPr>
          <p:cNvGraphicFramePr>
            <a:graphicFrameLocks noGrp="1"/>
          </p:cNvGraphicFramePr>
          <p:nvPr/>
        </p:nvGraphicFramePr>
        <p:xfrm>
          <a:off x="10978205" y="4792103"/>
          <a:ext cx="864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5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63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4140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b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Рекуррентные Нейронные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1754241" y="1716679"/>
            <a:ext cx="9926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cool because  ______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143762" y="324763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289389" y="3264389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09389" y="3264389"/>
            <a:ext cx="72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174845" y="3247635"/>
            <a:ext cx="72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340301" y="3240795"/>
            <a:ext cx="72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1D8396C-D28D-48A6-A8E3-51F5A5B74970}"/>
              </a:ext>
            </a:extLst>
          </p:cNvPr>
          <p:cNvSpPr/>
          <p:nvPr/>
        </p:nvSpPr>
        <p:spPr>
          <a:xfrm>
            <a:off x="10512613" y="3240795"/>
            <a:ext cx="720000" cy="144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461701" y="3240795"/>
            <a:ext cx="3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21701" y="3239267"/>
            <a:ext cx="36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7970497" y="3239267"/>
            <a:ext cx="36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7633634-490C-4CC6-A20D-66EAF899B9B6}"/>
              </a:ext>
            </a:extLst>
          </p:cNvPr>
          <p:cNvSpPr/>
          <p:nvPr/>
        </p:nvSpPr>
        <p:spPr>
          <a:xfrm>
            <a:off x="10135953" y="3239267"/>
            <a:ext cx="36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31498" y="3232781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791403" y="3236024"/>
            <a:ext cx="18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F1C5223-7F91-430C-8224-62B929675A37}"/>
              </a:ext>
            </a:extLst>
          </p:cNvPr>
          <p:cNvSpPr/>
          <p:nvPr/>
        </p:nvSpPr>
        <p:spPr>
          <a:xfrm>
            <a:off x="9925785" y="3236024"/>
            <a:ext cx="18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D893C5C-2618-425E-A3C9-B72FA5DA8C74}"/>
              </a:ext>
            </a:extLst>
          </p:cNvPr>
          <p:cNvSpPr/>
          <p:nvPr/>
        </p:nvSpPr>
        <p:spPr>
          <a:xfrm>
            <a:off x="9765880" y="3236024"/>
            <a:ext cx="9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1C96071-ADDD-45F2-8307-27499AF10244}"/>
              </a:ext>
            </a:extLst>
          </p:cNvPr>
          <p:cNvSpPr/>
          <p:nvPr/>
        </p:nvSpPr>
        <p:spPr>
          <a:xfrm>
            <a:off x="9850213" y="3236024"/>
            <a:ext cx="9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0C8C2D8-F565-4D66-B41D-46710417C36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1621" y="395278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9D52274A-5432-4241-BB03-64E2734271A0}"/>
              </a:ext>
            </a:extLst>
          </p:cNvPr>
          <p:cNvCxnSpPr>
            <a:cxnSpLocks/>
          </p:cNvCxnSpPr>
          <p:nvPr/>
        </p:nvCxnSpPr>
        <p:spPr>
          <a:xfrm>
            <a:off x="2600422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13645BAB-D9C5-4EDD-BD58-5CBEBEB60D35}"/>
              </a:ext>
            </a:extLst>
          </p:cNvPr>
          <p:cNvCxnSpPr>
            <a:cxnSpLocks/>
          </p:cNvCxnSpPr>
          <p:nvPr/>
        </p:nvCxnSpPr>
        <p:spPr>
          <a:xfrm>
            <a:off x="4699756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34F2E60-CD07-4C3A-BF46-24C7C419AEBF}"/>
              </a:ext>
            </a:extLst>
          </p:cNvPr>
          <p:cNvCxnSpPr>
            <a:cxnSpLocks/>
          </p:cNvCxnSpPr>
          <p:nvPr/>
        </p:nvCxnSpPr>
        <p:spPr>
          <a:xfrm>
            <a:off x="6894845" y="393385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690D365-5D39-4D1C-9ED5-E6634BB1411D}"/>
              </a:ext>
            </a:extLst>
          </p:cNvPr>
          <p:cNvCxnSpPr>
            <a:cxnSpLocks/>
          </p:cNvCxnSpPr>
          <p:nvPr/>
        </p:nvCxnSpPr>
        <p:spPr>
          <a:xfrm>
            <a:off x="9067904" y="3931435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1857261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6028C3C-CF5A-49E6-BC8B-F393A2D1FFE5}"/>
              </a:ext>
            </a:extLst>
          </p:cNvPr>
          <p:cNvCxnSpPr>
            <a:cxnSpLocks/>
          </p:cNvCxnSpPr>
          <p:nvPr/>
        </p:nvCxnSpPr>
        <p:spPr>
          <a:xfrm flipV="1">
            <a:off x="4009389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2067ED4-ACE8-473B-9046-8442277AB78D}"/>
              </a:ext>
            </a:extLst>
          </p:cNvPr>
          <p:cNvCxnSpPr>
            <a:cxnSpLocks/>
          </p:cNvCxnSpPr>
          <p:nvPr/>
        </p:nvCxnSpPr>
        <p:spPr>
          <a:xfrm flipV="1">
            <a:off x="6189924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F951563-6D20-4B3F-A656-C67878F3ABB7}"/>
              </a:ext>
            </a:extLst>
          </p:cNvPr>
          <p:cNvCxnSpPr>
            <a:cxnSpLocks/>
          </p:cNvCxnSpPr>
          <p:nvPr/>
        </p:nvCxnSpPr>
        <p:spPr>
          <a:xfrm flipV="1">
            <a:off x="8340301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FBBB263-3593-4F81-BF42-E59C67C31B26}"/>
              </a:ext>
            </a:extLst>
          </p:cNvPr>
          <p:cNvCxnSpPr>
            <a:cxnSpLocks/>
          </p:cNvCxnSpPr>
          <p:nvPr/>
        </p:nvCxnSpPr>
        <p:spPr>
          <a:xfrm flipV="1">
            <a:off x="10512613" y="463214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EB3DBE-8FBB-4D9C-B99D-B5B378F0EF4F}"/>
              </a:ext>
            </a:extLst>
          </p:cNvPr>
          <p:cNvSpPr/>
          <p:nvPr/>
        </p:nvSpPr>
        <p:spPr>
          <a:xfrm>
            <a:off x="978843" y="5690738"/>
            <a:ext cx="1704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123D9FEE-2A28-4C8A-A4EA-37E34B6E8C87}"/>
              </a:ext>
            </a:extLst>
          </p:cNvPr>
          <p:cNvSpPr/>
          <p:nvPr/>
        </p:nvSpPr>
        <p:spPr>
          <a:xfrm>
            <a:off x="3309361" y="5725785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800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ED9CA0B-46F8-4BE0-AF3C-5459E1EAD1DD}"/>
              </a:ext>
            </a:extLst>
          </p:cNvPr>
          <p:cNvSpPr/>
          <p:nvPr/>
        </p:nvSpPr>
        <p:spPr>
          <a:xfrm>
            <a:off x="5957072" y="5742495"/>
            <a:ext cx="470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9515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endParaRPr lang="ru-RU" sz="2800" dirty="0">
              <a:solidFill>
                <a:srgbClr val="D9515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81B7885-BBF4-4E6B-B81F-8E7F46B3601C}"/>
              </a:ext>
            </a:extLst>
          </p:cNvPr>
          <p:cNvSpPr/>
          <p:nvPr/>
        </p:nvSpPr>
        <p:spPr>
          <a:xfrm>
            <a:off x="7895934" y="57010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cool</a:t>
            </a:r>
            <a:endParaRPr lang="ru-RU" sz="28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8A2F7DE1-1F5C-477C-A8B6-C073DD129981}"/>
              </a:ext>
            </a:extLst>
          </p:cNvPr>
          <p:cNvSpPr/>
          <p:nvPr/>
        </p:nvSpPr>
        <p:spPr>
          <a:xfrm>
            <a:off x="9746385" y="5689723"/>
            <a:ext cx="1654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because</a:t>
            </a:r>
            <a:endParaRPr lang="ru-RU" sz="2800" dirty="0">
              <a:solidFill>
                <a:srgbClr val="00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/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/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/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/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V="1">
            <a:off x="10451318" y="2353243"/>
            <a:ext cx="0" cy="8860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/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/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/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/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2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1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1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0188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4" name="Соединитель: изогнутый 5">
            <a:extLst>
              <a:ext uri="{FF2B5EF4-FFF2-40B4-BE49-F238E27FC236}">
                <a16:creationId xmlns:a16="http://schemas.microsoft.com/office/drawing/2014/main" id="{F6540DD9-E48E-455C-92B1-B81198F190BB}"/>
              </a:ext>
            </a:extLst>
          </p:cNvPr>
          <p:cNvCxnSpPr>
            <a:stCxn id="35" idx="3"/>
            <a:endCxn id="35" idx="1"/>
          </p:cNvCxnSpPr>
          <p:nvPr/>
        </p:nvCxnSpPr>
        <p:spPr>
          <a:xfrm flipH="1">
            <a:off x="1703512" y="4392643"/>
            <a:ext cx="1440000" cy="12700"/>
          </a:xfrm>
          <a:prstGeom prst="curvedConnector5">
            <a:avLst>
              <a:gd name="adj1" fmla="val -15875"/>
              <a:gd name="adj2" fmla="val -12565488"/>
              <a:gd name="adj3" fmla="val 115875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703512" y="3672643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2417011" y="5129397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2486717" y="5224204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17" y="5224204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H="1" flipV="1">
            <a:off x="2486717" y="2513194"/>
            <a:ext cx="1722" cy="107719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407368" y="3051791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051791"/>
                <a:ext cx="96218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2486717" y="1862143"/>
                <a:ext cx="927177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17" y="1862143"/>
                <a:ext cx="927177" cy="690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B0748A3-35BF-4BB9-9F86-B709E12177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63784"/>
          <a:stretch/>
        </p:blipFill>
        <p:spPr>
          <a:xfrm>
            <a:off x="5087888" y="2275033"/>
            <a:ext cx="5879145" cy="3619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179BC8A-4683-46D7-8D21-153EAE4E2BD2}"/>
              </a:ext>
            </a:extLst>
          </p:cNvPr>
          <p:cNvSpPr txBox="1"/>
          <p:nvPr/>
        </p:nvSpPr>
        <p:spPr>
          <a:xfrm>
            <a:off x="5414158" y="6204014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41137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2423592" y="1385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1FF3D-D292-2EC2-86E5-B3489FECCC43}"/>
              </a:ext>
            </a:extLst>
          </p:cNvPr>
          <p:cNvSpPr txBox="1"/>
          <p:nvPr/>
        </p:nvSpPr>
        <p:spPr>
          <a:xfrm>
            <a:off x="767408" y="1484784"/>
            <a:ext cx="97930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Генеративные Модели</a:t>
            </a:r>
          </a:p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Генеративно-Состезательные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Генератор Дискриминатор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Вариационные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Авто-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Энкодеры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Энкодеры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Декодеры, Скрытое Пространство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Еще есть Диффузии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Перенос Стиля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Содержание, Стиль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4785" y="2251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3432768" y="908794"/>
            <a:ext cx="488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Математика Внутри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/>
              <p:nvPr/>
            </p:nvSpPr>
            <p:spPr>
              <a:xfrm>
                <a:off x="0" y="2147167"/>
                <a:ext cx="562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7167"/>
                <a:ext cx="562737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/>
              <p:nvPr/>
            </p:nvSpPr>
            <p:spPr>
              <a:xfrm>
                <a:off x="84880" y="2753551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" y="2753551"/>
                <a:ext cx="3984937" cy="557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E4D8122-8024-49D8-9952-33E9D10F818E}"/>
              </a:ext>
            </a:extLst>
          </p:cNvPr>
          <p:cNvGrpSpPr/>
          <p:nvPr/>
        </p:nvGrpSpPr>
        <p:grpSpPr>
          <a:xfrm>
            <a:off x="-26688" y="2930003"/>
            <a:ext cx="7307067" cy="3886131"/>
            <a:chOff x="2082144" y="2827237"/>
            <a:chExt cx="7307067" cy="388613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CFEE001-7CD7-4380-BCEA-F09AE040520E}"/>
                </a:ext>
              </a:extLst>
            </p:cNvPr>
            <p:cNvSpPr/>
            <p:nvPr/>
          </p:nvSpPr>
          <p:spPr>
            <a:xfrm>
              <a:off x="3719736" y="3737733"/>
              <a:ext cx="4273568" cy="211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2A26B1B-CADE-4833-9BF6-4D0A10001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845" y="5046723"/>
              <a:ext cx="711891" cy="8896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432D330F-A0CC-470E-97B3-10038137B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9" y="5850388"/>
              <a:ext cx="0" cy="582986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41159D6D-3B01-476C-8C8B-A1DF6107BE2A}"/>
                    </a:ext>
                  </a:extLst>
                </p:cNvPr>
                <p:cNvSpPr/>
                <p:nvPr/>
              </p:nvSpPr>
              <p:spPr>
                <a:xfrm>
                  <a:off x="2082144" y="4436458"/>
                  <a:ext cx="137518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−1&gt;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41159D6D-3B01-476C-8C8B-A1DF6107B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144" y="4436458"/>
                  <a:ext cx="137518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F7167C2-3544-4CA6-B7EC-5EA52199BDE1}"/>
                    </a:ext>
                  </a:extLst>
                </p:cNvPr>
                <p:cNvSpPr/>
                <p:nvPr/>
              </p:nvSpPr>
              <p:spPr>
                <a:xfrm>
                  <a:off x="6592787" y="2827237"/>
                  <a:ext cx="10228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F7167C2-3544-4CA6-B7EC-5EA52199B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787" y="2827237"/>
                  <a:ext cx="10228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A5CDF179-FCC3-4E6A-A4EE-A9B1AC74F3CE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V="1">
              <a:off x="7044066" y="3350457"/>
              <a:ext cx="0" cy="62683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E768C985-C628-452E-AC85-4360D6F38C99}"/>
                    </a:ext>
                  </a:extLst>
                </p:cNvPr>
                <p:cNvSpPr/>
                <p:nvPr/>
              </p:nvSpPr>
              <p:spPr>
                <a:xfrm>
                  <a:off x="3968998" y="6190148"/>
                  <a:ext cx="10206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E768C985-C628-452E-AC85-4360D6F38C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998" y="6190148"/>
                  <a:ext cx="102060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14AEAF1A-568D-4620-9171-7B511AE5196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835435" y="5301208"/>
              <a:ext cx="652502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C36165C3-347B-41D3-89F4-AF22AD08F3B1}"/>
                    </a:ext>
                  </a:extLst>
                </p:cNvPr>
                <p:cNvSpPr/>
                <p:nvPr/>
              </p:nvSpPr>
              <p:spPr>
                <a:xfrm>
                  <a:off x="8357069" y="4958186"/>
                  <a:ext cx="10321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C36165C3-347B-41D3-89F4-AF22AD08F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069" y="4958186"/>
                  <a:ext cx="103214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07CD2AE1-3EAF-474C-A131-C985CCF9F47F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5046723"/>
              <a:ext cx="57606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D711E080-514D-4EE3-89E6-1BADFB847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9" y="5301208"/>
              <a:ext cx="0" cy="54918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33F8258E-0AB5-4346-AD76-ED15087E9EE9}"/>
                </a:ext>
              </a:extLst>
            </p:cNvPr>
            <p:cNvSpPr/>
            <p:nvPr/>
          </p:nvSpPr>
          <p:spPr>
            <a:xfrm>
              <a:off x="4322147" y="47657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+</a:t>
              </a:r>
              <a:endParaRPr lang="ru-RU" sz="4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7F817A9-BD84-432F-934E-2D537E3045A0}"/>
                    </a:ext>
                  </a:extLst>
                </p:cNvPr>
                <p:cNvSpPr/>
                <p:nvPr/>
              </p:nvSpPr>
              <p:spPr>
                <a:xfrm>
                  <a:off x="3651101" y="4311271"/>
                  <a:ext cx="908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7F817A9-BD84-432F-934E-2D537E30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101" y="4311271"/>
                  <a:ext cx="908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FC369525-204D-4D15-A494-290AF68831B3}"/>
                    </a:ext>
                  </a:extLst>
                </p:cNvPr>
                <p:cNvSpPr/>
                <p:nvPr/>
              </p:nvSpPr>
              <p:spPr>
                <a:xfrm>
                  <a:off x="4671080" y="5255235"/>
                  <a:ext cx="90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FC369525-204D-4D15-A494-290AF6883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080" y="5255235"/>
                  <a:ext cx="90108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Соединитель: уступ 15">
              <a:extLst>
                <a:ext uri="{FF2B5EF4-FFF2-40B4-BE49-F238E27FC236}">
                  <a16:creationId xmlns:a16="http://schemas.microsoft.com/office/drawing/2014/main" id="{399B25FE-4D97-47E3-94B9-E201F62E04A9}"/>
                </a:ext>
              </a:extLst>
            </p:cNvPr>
            <p:cNvCxnSpPr>
              <a:cxnSpLocks/>
              <a:stCxn id="9" idx="6"/>
              <a:endCxn id="22" idx="1"/>
            </p:cNvCxnSpPr>
            <p:nvPr/>
          </p:nvCxnSpPr>
          <p:spPr>
            <a:xfrm>
              <a:off x="4862147" y="5035798"/>
              <a:ext cx="1433851" cy="26541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B74C592B-D06E-4E6A-A375-CB49F295CEFF}"/>
                </a:ext>
              </a:extLst>
            </p:cNvPr>
            <p:cNvGrpSpPr/>
            <p:nvPr/>
          </p:nvGrpSpPr>
          <p:grpSpPr>
            <a:xfrm>
              <a:off x="6295998" y="5039598"/>
              <a:ext cx="1539437" cy="523220"/>
              <a:chOff x="6157728" y="5038486"/>
              <a:chExt cx="1539437" cy="523220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9A45235-FE3B-40AB-B45A-CD816CFD5430}"/>
                  </a:ext>
                </a:extLst>
              </p:cNvPr>
              <p:cNvSpPr/>
              <p:nvPr/>
            </p:nvSpPr>
            <p:spPr>
              <a:xfrm>
                <a:off x="6157728" y="5038486"/>
                <a:ext cx="153943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29E2492-5CAE-4F8D-BF49-077BA8776694}"/>
                  </a:ext>
                </a:extLst>
              </p:cNvPr>
              <p:cNvSpPr/>
              <p:nvPr/>
            </p:nvSpPr>
            <p:spPr>
              <a:xfrm>
                <a:off x="6467503" y="5148675"/>
                <a:ext cx="965906" cy="280109"/>
              </a:xfrm>
              <a:custGeom>
                <a:avLst/>
                <a:gdLst>
                  <a:gd name="connsiteX0" fmla="*/ 0 w 821803"/>
                  <a:gd name="connsiteY0" fmla="*/ 222100 h 239920"/>
                  <a:gd name="connsiteX1" fmla="*/ 243069 w 821803"/>
                  <a:gd name="connsiteY1" fmla="*/ 222100 h 239920"/>
                  <a:gd name="connsiteX2" fmla="*/ 509287 w 821803"/>
                  <a:gd name="connsiteY2" fmla="*/ 36905 h 239920"/>
                  <a:gd name="connsiteX3" fmla="*/ 821803 w 821803"/>
                  <a:gd name="connsiteY3" fmla="*/ 2181 h 23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803" h="239920">
                    <a:moveTo>
                      <a:pt x="0" y="222100"/>
                    </a:moveTo>
                    <a:cubicBezTo>
                      <a:pt x="79094" y="237533"/>
                      <a:pt x="158188" y="252966"/>
                      <a:pt x="243069" y="222100"/>
                    </a:cubicBezTo>
                    <a:cubicBezTo>
                      <a:pt x="327950" y="191234"/>
                      <a:pt x="412831" y="73558"/>
                      <a:pt x="509287" y="36905"/>
                    </a:cubicBezTo>
                    <a:cubicBezTo>
                      <a:pt x="605743" y="252"/>
                      <a:pt x="794796" y="-3606"/>
                      <a:pt x="821803" y="2181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1DD32A8C-0C06-4F77-9749-5D638980517C}"/>
                </a:ext>
              </a:extLst>
            </p:cNvPr>
            <p:cNvGrpSpPr/>
            <p:nvPr/>
          </p:nvGrpSpPr>
          <p:grpSpPr>
            <a:xfrm>
              <a:off x="6274347" y="3977293"/>
              <a:ext cx="1539437" cy="523220"/>
              <a:chOff x="6157728" y="5038486"/>
              <a:chExt cx="1539437" cy="523220"/>
            </a:xfrm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A8CA0C9A-DBAD-4274-B921-E556D683010F}"/>
                  </a:ext>
                </a:extLst>
              </p:cNvPr>
              <p:cNvSpPr/>
              <p:nvPr/>
            </p:nvSpPr>
            <p:spPr>
              <a:xfrm>
                <a:off x="6157728" y="5038486"/>
                <a:ext cx="153943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950949-8BAD-496B-83BB-4CAD2DF4F092}"/>
                  </a:ext>
                </a:extLst>
              </p:cNvPr>
              <p:cNvSpPr/>
              <p:nvPr/>
            </p:nvSpPr>
            <p:spPr>
              <a:xfrm>
                <a:off x="6467503" y="5148675"/>
                <a:ext cx="965906" cy="280109"/>
              </a:xfrm>
              <a:custGeom>
                <a:avLst/>
                <a:gdLst>
                  <a:gd name="connsiteX0" fmla="*/ 0 w 821803"/>
                  <a:gd name="connsiteY0" fmla="*/ 222100 h 239920"/>
                  <a:gd name="connsiteX1" fmla="*/ 243069 w 821803"/>
                  <a:gd name="connsiteY1" fmla="*/ 222100 h 239920"/>
                  <a:gd name="connsiteX2" fmla="*/ 509287 w 821803"/>
                  <a:gd name="connsiteY2" fmla="*/ 36905 h 239920"/>
                  <a:gd name="connsiteX3" fmla="*/ 821803 w 821803"/>
                  <a:gd name="connsiteY3" fmla="*/ 2181 h 23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803" h="239920">
                    <a:moveTo>
                      <a:pt x="0" y="222100"/>
                    </a:moveTo>
                    <a:cubicBezTo>
                      <a:pt x="79094" y="237533"/>
                      <a:pt x="158188" y="252966"/>
                      <a:pt x="243069" y="222100"/>
                    </a:cubicBezTo>
                    <a:cubicBezTo>
                      <a:pt x="327950" y="191234"/>
                      <a:pt x="412831" y="73558"/>
                      <a:pt x="509287" y="36905"/>
                    </a:cubicBezTo>
                    <a:cubicBezTo>
                      <a:pt x="605743" y="252"/>
                      <a:pt x="794796" y="-3606"/>
                      <a:pt x="821803" y="2181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C20960EF-D56E-4AD5-A686-7C5D047B0529}"/>
                </a:ext>
              </a:extLst>
            </p:cNvPr>
            <p:cNvCxnSpPr>
              <a:cxnSpLocks/>
              <a:stCxn id="22" idx="0"/>
              <a:endCxn id="66" idx="2"/>
            </p:cNvCxnSpPr>
            <p:nvPr/>
          </p:nvCxnSpPr>
          <p:spPr>
            <a:xfrm flipH="1" flipV="1">
              <a:off x="7044066" y="4500513"/>
              <a:ext cx="21651" cy="53908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A3778F9B-880F-4170-8AC5-FFCE8FECD7B9}"/>
                    </a:ext>
                  </a:extLst>
                </p:cNvPr>
                <p:cNvSpPr/>
                <p:nvPr/>
              </p:nvSpPr>
              <p:spPr>
                <a:xfrm>
                  <a:off x="7081388" y="4486618"/>
                  <a:ext cx="718723" cy="5572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A3778F9B-880F-4170-8AC5-FFCE8FECD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388" y="4486618"/>
                  <a:ext cx="718723" cy="5572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/>
              <p:nvPr/>
            </p:nvSpPr>
            <p:spPr>
              <a:xfrm>
                <a:off x="6320086" y="3988383"/>
                <a:ext cx="5245346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𝐶𝑜𝑠𝑡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&gt;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&lt;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&gt;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86" y="3988383"/>
                <a:ext cx="5245346" cy="13526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AB88DD4-55A1-4BBF-B37E-0B52DCA79181}"/>
              </a:ext>
            </a:extLst>
          </p:cNvPr>
          <p:cNvSpPr/>
          <p:nvPr/>
        </p:nvSpPr>
        <p:spPr>
          <a:xfrm>
            <a:off x="5476480" y="1731700"/>
            <a:ext cx="6841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tensorflow </a:t>
            </a:r>
            <a:r>
              <a:rPr lang="tr-TR" sz="20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tf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activation=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'tanh'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3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15561"/>
              </p:ext>
            </p:extLst>
          </p:nvPr>
        </p:nvGraphicFramePr>
        <p:xfrm>
          <a:off x="3080237" y="6175971"/>
          <a:ext cx="3168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8" name="Таблица 9">
            <a:extLst>
              <a:ext uri="{FF2B5EF4-FFF2-40B4-BE49-F238E27FC236}">
                <a16:creationId xmlns:a16="http://schemas.microsoft.com/office/drawing/2014/main" id="{65786C95-47C9-4AF7-BD92-1A13F0534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55621"/>
              </p:ext>
            </p:extLst>
          </p:nvPr>
        </p:nvGraphicFramePr>
        <p:xfrm>
          <a:off x="5506799" y="3335103"/>
          <a:ext cx="3168000" cy="288000"/>
        </p:xfrm>
        <a:graphic>
          <a:graphicData uri="http://schemas.openxmlformats.org/drawingml/2006/table">
            <a:tbl>
              <a:tblPr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/>
              <p:nvPr/>
            </p:nvSpPr>
            <p:spPr>
              <a:xfrm>
                <a:off x="6433798" y="6119664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798" y="6119664"/>
                <a:ext cx="4670074" cy="461665"/>
              </a:xfrm>
              <a:prstGeom prst="rect">
                <a:avLst/>
              </a:prstGeom>
              <a:blipFill>
                <a:blip r:embed="rId14"/>
                <a:stretch>
                  <a:fillRect l="-1956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7FB1B5-9205-4F90-9D26-FCC4A1A8BFED}"/>
                  </a:ext>
                </a:extLst>
              </p:cNvPr>
              <p:cNvSpPr txBox="1"/>
              <p:nvPr/>
            </p:nvSpPr>
            <p:spPr>
              <a:xfrm>
                <a:off x="7321238" y="3640405"/>
                <a:ext cx="5268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7FB1B5-9205-4F90-9D26-FCC4A1A8B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238" y="3640405"/>
                <a:ext cx="5268536" cy="523220"/>
              </a:xfrm>
              <a:prstGeom prst="rect">
                <a:avLst/>
              </a:prstGeom>
              <a:blipFill>
                <a:blip r:embed="rId15"/>
                <a:stretch>
                  <a:fillRect l="-1852"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0519"/>
              </p:ext>
            </p:extLst>
          </p:nvPr>
        </p:nvGraphicFramePr>
        <p:xfrm>
          <a:off x="1172454" y="3361210"/>
          <a:ext cx="365760" cy="146304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36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98117"/>
              </p:ext>
            </p:extLst>
          </p:nvPr>
        </p:nvGraphicFramePr>
        <p:xfrm>
          <a:off x="6041193" y="3707258"/>
          <a:ext cx="365760" cy="146304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36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3" grpId="0"/>
      <p:bldP spid="34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4905" y="7655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1755330" y="1568206"/>
            <a:ext cx="9926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cool because  ______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143762" y="324763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289389" y="3264389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09389" y="3264389"/>
            <a:ext cx="72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174845" y="3247635"/>
            <a:ext cx="72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340301" y="3240795"/>
            <a:ext cx="72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1D8396C-D28D-48A6-A8E3-51F5A5B74970}"/>
              </a:ext>
            </a:extLst>
          </p:cNvPr>
          <p:cNvSpPr/>
          <p:nvPr/>
        </p:nvSpPr>
        <p:spPr>
          <a:xfrm>
            <a:off x="10512613" y="3240795"/>
            <a:ext cx="720000" cy="144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461701" y="3240795"/>
            <a:ext cx="3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21701" y="3239267"/>
            <a:ext cx="36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7970497" y="3239267"/>
            <a:ext cx="36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7633634-490C-4CC6-A20D-66EAF899B9B6}"/>
              </a:ext>
            </a:extLst>
          </p:cNvPr>
          <p:cNvSpPr/>
          <p:nvPr/>
        </p:nvSpPr>
        <p:spPr>
          <a:xfrm>
            <a:off x="10135953" y="3239267"/>
            <a:ext cx="36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31498" y="3232781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791403" y="3236024"/>
            <a:ext cx="18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F1C5223-7F91-430C-8224-62B929675A37}"/>
              </a:ext>
            </a:extLst>
          </p:cNvPr>
          <p:cNvSpPr/>
          <p:nvPr/>
        </p:nvSpPr>
        <p:spPr>
          <a:xfrm>
            <a:off x="9925785" y="3236024"/>
            <a:ext cx="18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D893C5C-2618-425E-A3C9-B72FA5DA8C74}"/>
              </a:ext>
            </a:extLst>
          </p:cNvPr>
          <p:cNvSpPr/>
          <p:nvPr/>
        </p:nvSpPr>
        <p:spPr>
          <a:xfrm>
            <a:off x="9765880" y="3236024"/>
            <a:ext cx="9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1C96071-ADDD-45F2-8307-27499AF10244}"/>
              </a:ext>
            </a:extLst>
          </p:cNvPr>
          <p:cNvSpPr/>
          <p:nvPr/>
        </p:nvSpPr>
        <p:spPr>
          <a:xfrm>
            <a:off x="9850213" y="3236024"/>
            <a:ext cx="9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0C8C2D8-F565-4D66-B41D-46710417C36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1621" y="395278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9D52274A-5432-4241-BB03-64E2734271A0}"/>
              </a:ext>
            </a:extLst>
          </p:cNvPr>
          <p:cNvCxnSpPr>
            <a:cxnSpLocks/>
          </p:cNvCxnSpPr>
          <p:nvPr/>
        </p:nvCxnSpPr>
        <p:spPr>
          <a:xfrm>
            <a:off x="2600422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13645BAB-D9C5-4EDD-BD58-5CBEBEB60D35}"/>
              </a:ext>
            </a:extLst>
          </p:cNvPr>
          <p:cNvCxnSpPr>
            <a:cxnSpLocks/>
          </p:cNvCxnSpPr>
          <p:nvPr/>
        </p:nvCxnSpPr>
        <p:spPr>
          <a:xfrm>
            <a:off x="4699756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34F2E60-CD07-4C3A-BF46-24C7C419AEBF}"/>
              </a:ext>
            </a:extLst>
          </p:cNvPr>
          <p:cNvCxnSpPr>
            <a:cxnSpLocks/>
          </p:cNvCxnSpPr>
          <p:nvPr/>
        </p:nvCxnSpPr>
        <p:spPr>
          <a:xfrm>
            <a:off x="6894845" y="393385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690D365-5D39-4D1C-9ED5-E6634BB1411D}"/>
              </a:ext>
            </a:extLst>
          </p:cNvPr>
          <p:cNvCxnSpPr>
            <a:cxnSpLocks/>
          </p:cNvCxnSpPr>
          <p:nvPr/>
        </p:nvCxnSpPr>
        <p:spPr>
          <a:xfrm>
            <a:off x="9067904" y="3931435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1857261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6028C3C-CF5A-49E6-BC8B-F393A2D1FFE5}"/>
              </a:ext>
            </a:extLst>
          </p:cNvPr>
          <p:cNvCxnSpPr>
            <a:cxnSpLocks/>
          </p:cNvCxnSpPr>
          <p:nvPr/>
        </p:nvCxnSpPr>
        <p:spPr>
          <a:xfrm flipV="1">
            <a:off x="4009389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2067ED4-ACE8-473B-9046-8442277AB78D}"/>
              </a:ext>
            </a:extLst>
          </p:cNvPr>
          <p:cNvCxnSpPr>
            <a:cxnSpLocks/>
          </p:cNvCxnSpPr>
          <p:nvPr/>
        </p:nvCxnSpPr>
        <p:spPr>
          <a:xfrm flipV="1">
            <a:off x="6189924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F951563-6D20-4B3F-A656-C67878F3ABB7}"/>
              </a:ext>
            </a:extLst>
          </p:cNvPr>
          <p:cNvCxnSpPr>
            <a:cxnSpLocks/>
          </p:cNvCxnSpPr>
          <p:nvPr/>
        </p:nvCxnSpPr>
        <p:spPr>
          <a:xfrm flipV="1">
            <a:off x="8340301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FBBB263-3593-4F81-BF42-E59C67C31B26}"/>
              </a:ext>
            </a:extLst>
          </p:cNvPr>
          <p:cNvCxnSpPr>
            <a:cxnSpLocks/>
          </p:cNvCxnSpPr>
          <p:nvPr/>
        </p:nvCxnSpPr>
        <p:spPr>
          <a:xfrm flipV="1">
            <a:off x="10512613" y="463214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EB3DBE-8FBB-4D9C-B99D-B5B378F0EF4F}"/>
              </a:ext>
            </a:extLst>
          </p:cNvPr>
          <p:cNvSpPr/>
          <p:nvPr/>
        </p:nvSpPr>
        <p:spPr>
          <a:xfrm>
            <a:off x="978843" y="5690738"/>
            <a:ext cx="1704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123D9FEE-2A28-4C8A-A4EA-37E34B6E8C87}"/>
              </a:ext>
            </a:extLst>
          </p:cNvPr>
          <p:cNvSpPr/>
          <p:nvPr/>
        </p:nvSpPr>
        <p:spPr>
          <a:xfrm>
            <a:off x="3309361" y="5725785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800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ED9CA0B-46F8-4BE0-AF3C-5459E1EAD1DD}"/>
              </a:ext>
            </a:extLst>
          </p:cNvPr>
          <p:cNvSpPr/>
          <p:nvPr/>
        </p:nvSpPr>
        <p:spPr>
          <a:xfrm>
            <a:off x="5957072" y="5742495"/>
            <a:ext cx="470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9515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endParaRPr lang="ru-RU" sz="2800" dirty="0">
              <a:solidFill>
                <a:srgbClr val="D9515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81B7885-BBF4-4E6B-B81F-8E7F46B3601C}"/>
              </a:ext>
            </a:extLst>
          </p:cNvPr>
          <p:cNvSpPr/>
          <p:nvPr/>
        </p:nvSpPr>
        <p:spPr>
          <a:xfrm>
            <a:off x="7895934" y="57010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cool</a:t>
            </a:r>
            <a:endParaRPr lang="ru-RU" sz="28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8A2F7DE1-1F5C-477C-A8B6-C073DD129981}"/>
              </a:ext>
            </a:extLst>
          </p:cNvPr>
          <p:cNvSpPr/>
          <p:nvPr/>
        </p:nvSpPr>
        <p:spPr>
          <a:xfrm>
            <a:off x="9746385" y="5689723"/>
            <a:ext cx="1654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because</a:t>
            </a:r>
            <a:endParaRPr lang="ru-RU" sz="2800" dirty="0">
              <a:solidFill>
                <a:srgbClr val="00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/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/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/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/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V="1">
            <a:off x="10451318" y="2353243"/>
            <a:ext cx="0" cy="8860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/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/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/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/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1537"/>
              </p:ext>
            </p:extLst>
          </p:nvPr>
        </p:nvGraphicFramePr>
        <p:xfrm>
          <a:off x="477680" y="6182257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11873"/>
              </p:ext>
            </p:extLst>
          </p:nvPr>
        </p:nvGraphicFramePr>
        <p:xfrm>
          <a:off x="3039501" y="621032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47496"/>
              </p:ext>
            </p:extLst>
          </p:nvPr>
        </p:nvGraphicFramePr>
        <p:xfrm>
          <a:off x="5274003" y="6191539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81939"/>
              </p:ext>
            </p:extLst>
          </p:nvPr>
        </p:nvGraphicFramePr>
        <p:xfrm>
          <a:off x="7443120" y="6162116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54914"/>
              </p:ext>
            </p:extLst>
          </p:nvPr>
        </p:nvGraphicFramePr>
        <p:xfrm>
          <a:off x="9665445" y="6175104"/>
          <a:ext cx="2016000" cy="288000"/>
        </p:xfrm>
        <a:graphic>
          <a:graphicData uri="http://schemas.openxmlformats.org/drawingml/2006/table">
            <a:tbl>
              <a:tblPr bandCol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3" name="Таблица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98559"/>
              </p:ext>
            </p:extLst>
          </p:nvPr>
        </p:nvGraphicFramePr>
        <p:xfrm>
          <a:off x="641076" y="2181064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5" name="Таблица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28784"/>
              </p:ext>
            </p:extLst>
          </p:nvPr>
        </p:nvGraphicFramePr>
        <p:xfrm>
          <a:off x="2710224" y="2222083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6" name="Таблица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81168"/>
              </p:ext>
            </p:extLst>
          </p:nvPr>
        </p:nvGraphicFramePr>
        <p:xfrm>
          <a:off x="9215878" y="2275416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7" name="Таблица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4729"/>
              </p:ext>
            </p:extLst>
          </p:nvPr>
        </p:nvGraphicFramePr>
        <p:xfrm>
          <a:off x="4933718" y="223296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8" name="Таблица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20948"/>
              </p:ext>
            </p:extLst>
          </p:nvPr>
        </p:nvGraphicFramePr>
        <p:xfrm>
          <a:off x="7137293" y="226341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47995"/>
              </p:ext>
            </p:extLst>
          </p:nvPr>
        </p:nvGraphicFramePr>
        <p:xfrm>
          <a:off x="9799315" y="1655408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752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CC7ADFB-4A0A-4566-9F97-6F46251C6750}"/>
              </a:ext>
            </a:extLst>
          </p:cNvPr>
          <p:cNvSpPr/>
          <p:nvPr/>
        </p:nvSpPr>
        <p:spPr>
          <a:xfrm>
            <a:off x="1127448" y="1970405"/>
            <a:ext cx="2832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One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FE2F3204-132C-4922-A8CD-5AB975A245C0}"/>
              </a:ext>
            </a:extLst>
          </p:cNvPr>
          <p:cNvSpPr/>
          <p:nvPr/>
        </p:nvSpPr>
        <p:spPr>
          <a:xfrm>
            <a:off x="7198005" y="1960124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A01D1B-B600-4C32-8406-80792B63EECA}"/>
                  </a:ext>
                </a:extLst>
              </p:cNvPr>
              <p:cNvSpPr/>
              <p:nvPr/>
            </p:nvSpPr>
            <p:spPr>
              <a:xfrm>
                <a:off x="2289996" y="414037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A01D1B-B600-4C32-8406-80792B63E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96" y="4140373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127BB6E7-FF7E-4F27-AA88-F65D70E9AA0A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1641924" y="450037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ED27116F-B992-4F75-B18B-479A44068DAB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2649996" y="486037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E5FB2993-9802-4830-8B08-5640C3B65EC4}"/>
                  </a:ext>
                </a:extLst>
              </p:cNvPr>
              <p:cNvSpPr/>
              <p:nvPr/>
            </p:nvSpPr>
            <p:spPr>
              <a:xfrm>
                <a:off x="331633" y="4199387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E5FB2993-9802-4830-8B08-5640C3B65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3" y="4199387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0D512818-3891-411E-A960-A39C7F4EADF9}"/>
                  </a:ext>
                </a:extLst>
              </p:cNvPr>
              <p:cNvSpPr/>
              <p:nvPr/>
            </p:nvSpPr>
            <p:spPr>
              <a:xfrm>
                <a:off x="2414023" y="3052623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0D512818-3891-411E-A960-A39C7F4EA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23" y="3052623"/>
                <a:ext cx="1434944" cy="6939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CCB1ED73-87F2-487D-9E0D-A1DFFFF20797}"/>
              </a:ext>
            </a:extLst>
          </p:cNvPr>
          <p:cNvCxnSpPr>
            <a:cxnSpLocks/>
          </p:cNvCxnSpPr>
          <p:nvPr/>
        </p:nvCxnSpPr>
        <p:spPr>
          <a:xfrm flipH="1" flipV="1">
            <a:off x="2649996" y="3596948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D59B67D-1D4B-4EB1-BA0B-48E0AA274D02}"/>
                  </a:ext>
                </a:extLst>
              </p:cNvPr>
              <p:cNvSpPr/>
              <p:nvPr/>
            </p:nvSpPr>
            <p:spPr>
              <a:xfrm>
                <a:off x="2321990" y="5420043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D59B67D-1D4B-4EB1-BA0B-48E0AA274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990" y="5420043"/>
                <a:ext cx="1431610" cy="69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/>
              <p:nvPr/>
            </p:nvSpPr>
            <p:spPr>
              <a:xfrm>
                <a:off x="6343820" y="421031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20" y="4210314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83141899-408D-45AF-A5BC-58328358CA23}"/>
              </a:ext>
            </a:extLst>
          </p:cNvPr>
          <p:cNvCxnSpPr>
            <a:cxnSpLocks/>
          </p:cNvCxnSpPr>
          <p:nvPr/>
        </p:nvCxnSpPr>
        <p:spPr>
          <a:xfrm>
            <a:off x="5695748" y="454953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65FB351C-36CD-40AD-9539-720C957D6C0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3820" y="493031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/>
              <p:nvPr/>
            </p:nvSpPr>
            <p:spPr>
              <a:xfrm>
                <a:off x="4796460" y="3762491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60" y="3762491"/>
                <a:ext cx="1447319" cy="697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CB5AB76D-D128-4936-BE81-3CEBD61FF311}"/>
                  </a:ext>
                </a:extLst>
              </p:cNvPr>
              <p:cNvSpPr/>
              <p:nvPr/>
            </p:nvSpPr>
            <p:spPr>
              <a:xfrm>
                <a:off x="6256039" y="297087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CB5AB76D-D128-4936-BE81-3CEBD61FF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039" y="2970877"/>
                <a:ext cx="1434944" cy="693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F6986418-04C2-41F2-98FD-022F3F827757}"/>
              </a:ext>
            </a:extLst>
          </p:cNvPr>
          <p:cNvCxnSpPr>
            <a:cxnSpLocks/>
          </p:cNvCxnSpPr>
          <p:nvPr/>
        </p:nvCxnSpPr>
        <p:spPr>
          <a:xfrm flipH="1" flipV="1">
            <a:off x="6703820" y="366688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/>
              <p:nvPr/>
            </p:nvSpPr>
            <p:spPr>
              <a:xfrm>
                <a:off x="6138113" y="5443359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36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13" y="5443359"/>
                <a:ext cx="1431610" cy="69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/>
              <p:nvPr/>
            </p:nvSpPr>
            <p:spPr>
              <a:xfrm>
                <a:off x="7736513" y="417808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13" y="4178088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B99B8419-5C3E-472A-B5BE-DE9E475CC3B6}"/>
              </a:ext>
            </a:extLst>
          </p:cNvPr>
          <p:cNvCxnSpPr>
            <a:cxnSpLocks/>
          </p:cNvCxnSpPr>
          <p:nvPr/>
        </p:nvCxnSpPr>
        <p:spPr>
          <a:xfrm>
            <a:off x="7088441" y="451730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8E2A37A0-3F59-400B-8771-2F70116C34E1}"/>
                  </a:ext>
                </a:extLst>
              </p:cNvPr>
              <p:cNvSpPr/>
              <p:nvPr/>
            </p:nvSpPr>
            <p:spPr>
              <a:xfrm>
                <a:off x="7765277" y="299434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8E2A37A0-3F59-400B-8771-2F70116C3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7" y="2994347"/>
                <a:ext cx="1434944" cy="6939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BBD285F3-F0EC-4191-8280-40A1F54E6DCC}"/>
              </a:ext>
            </a:extLst>
          </p:cNvPr>
          <p:cNvCxnSpPr>
            <a:cxnSpLocks/>
          </p:cNvCxnSpPr>
          <p:nvPr/>
        </p:nvCxnSpPr>
        <p:spPr>
          <a:xfrm flipH="1" flipV="1">
            <a:off x="8096513" y="3634663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/>
              <p:nvPr/>
            </p:nvSpPr>
            <p:spPr>
              <a:xfrm>
                <a:off x="9751415" y="415581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415" y="4155817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/>
              <p:nvPr/>
            </p:nvSpPr>
            <p:spPr>
              <a:xfrm>
                <a:off x="9894616" y="2930367"/>
                <a:ext cx="13237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616" y="2930367"/>
                <a:ext cx="1323759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D0335212-36B4-46DA-9C32-86474B191C36}"/>
              </a:ext>
            </a:extLst>
          </p:cNvPr>
          <p:cNvCxnSpPr>
            <a:cxnSpLocks/>
          </p:cNvCxnSpPr>
          <p:nvPr/>
        </p:nvCxnSpPr>
        <p:spPr>
          <a:xfrm flipH="1" flipV="1">
            <a:off x="10111415" y="3612392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799E58E4-0946-45FF-87B8-C63CCD1721CA}"/>
              </a:ext>
            </a:extLst>
          </p:cNvPr>
          <p:cNvCxnSpPr>
            <a:cxnSpLocks/>
          </p:cNvCxnSpPr>
          <p:nvPr/>
        </p:nvCxnSpPr>
        <p:spPr>
          <a:xfrm>
            <a:off x="9103343" y="453808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/>
              <p:nvPr/>
            </p:nvSpPr>
            <p:spPr>
              <a:xfrm>
                <a:off x="8414845" y="4061836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845" y="4061836"/>
                <a:ext cx="694421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45535"/>
              </p:ext>
            </p:extLst>
          </p:nvPr>
        </p:nvGraphicFramePr>
        <p:xfrm>
          <a:off x="5906001" y="615181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58931"/>
              </p:ext>
            </p:extLst>
          </p:nvPr>
        </p:nvGraphicFramePr>
        <p:xfrm>
          <a:off x="1919536" y="6137332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2416"/>
              </p:ext>
            </p:extLst>
          </p:nvPr>
        </p:nvGraphicFramePr>
        <p:xfrm>
          <a:off x="1808037" y="2823215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6036"/>
              </p:ext>
            </p:extLst>
          </p:nvPr>
        </p:nvGraphicFramePr>
        <p:xfrm>
          <a:off x="5354904" y="2727961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03463"/>
              </p:ext>
            </p:extLst>
          </p:nvPr>
        </p:nvGraphicFramePr>
        <p:xfrm>
          <a:off x="9777976" y="2714048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7738"/>
              </p:ext>
            </p:extLst>
          </p:nvPr>
        </p:nvGraphicFramePr>
        <p:xfrm>
          <a:off x="7559435" y="2727961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4264"/>
              </p:ext>
            </p:extLst>
          </p:nvPr>
        </p:nvGraphicFramePr>
        <p:xfrm>
          <a:off x="1348635" y="325260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90653"/>
              </p:ext>
            </p:extLst>
          </p:nvPr>
        </p:nvGraphicFramePr>
        <p:xfrm>
          <a:off x="6014024" y="3144001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5" name="Таблица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51279"/>
              </p:ext>
            </p:extLst>
          </p:nvPr>
        </p:nvGraphicFramePr>
        <p:xfrm>
          <a:off x="7492411" y="3117230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56294"/>
              </p:ext>
            </p:extLst>
          </p:nvPr>
        </p:nvGraphicFramePr>
        <p:xfrm>
          <a:off x="9155535" y="3102107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1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4" grpId="0"/>
      <p:bldP spid="75" grpId="0" animBg="1"/>
      <p:bldP spid="78" grpId="0"/>
      <p:bldP spid="79" grpId="0"/>
      <p:bldP spid="81" grpId="0"/>
      <p:bldP spid="82" grpId="0" animBg="1"/>
      <p:bldP spid="85" grpId="0"/>
      <p:bldP spid="86" grpId="0"/>
      <p:bldP spid="88" grpId="0"/>
      <p:bldP spid="93" grpId="0" animBg="1"/>
      <p:bldP spid="95" grpId="0"/>
      <p:bldP spid="97" grpId="0" animBg="1"/>
      <p:bldP spid="99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344" y="1883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CC7ADFB-4A0A-4566-9F97-6F46251C6750}"/>
              </a:ext>
            </a:extLst>
          </p:cNvPr>
          <p:cNvSpPr/>
          <p:nvPr/>
        </p:nvSpPr>
        <p:spPr>
          <a:xfrm>
            <a:off x="4367808" y="2205381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One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/>
              <p:nvPr/>
            </p:nvSpPr>
            <p:spPr>
              <a:xfrm>
                <a:off x="4165194" y="382494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94" y="3824943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83141899-408D-45AF-A5BC-58328358CA23}"/>
              </a:ext>
            </a:extLst>
          </p:cNvPr>
          <p:cNvCxnSpPr>
            <a:cxnSpLocks/>
          </p:cNvCxnSpPr>
          <p:nvPr/>
        </p:nvCxnSpPr>
        <p:spPr>
          <a:xfrm>
            <a:off x="3517122" y="416416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65FB351C-36CD-40AD-9539-720C957D6C0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525194" y="454494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/>
              <p:nvPr/>
            </p:nvSpPr>
            <p:spPr>
              <a:xfrm>
                <a:off x="2617834" y="3377120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34" y="3377120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/>
              <p:nvPr/>
            </p:nvSpPr>
            <p:spPr>
              <a:xfrm>
                <a:off x="4197188" y="5104613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88" y="5104613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/>
              <p:nvPr/>
            </p:nvSpPr>
            <p:spPr>
              <a:xfrm>
                <a:off x="5557887" y="379271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87" y="3792717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B99B8419-5C3E-472A-B5BE-DE9E475CC3B6}"/>
              </a:ext>
            </a:extLst>
          </p:cNvPr>
          <p:cNvCxnSpPr>
            <a:cxnSpLocks/>
          </p:cNvCxnSpPr>
          <p:nvPr/>
        </p:nvCxnSpPr>
        <p:spPr>
          <a:xfrm>
            <a:off x="4909815" y="413193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/>
              <p:nvPr/>
            </p:nvSpPr>
            <p:spPr>
              <a:xfrm>
                <a:off x="7572789" y="377044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89" y="3770446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/>
              <p:nvPr/>
            </p:nvSpPr>
            <p:spPr>
              <a:xfrm>
                <a:off x="7696816" y="2682696"/>
                <a:ext cx="636777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816" y="2682696"/>
                <a:ext cx="636777" cy="560218"/>
              </a:xfrm>
              <a:prstGeom prst="rect">
                <a:avLst/>
              </a:prstGeom>
              <a:blipFill>
                <a:blip r:embed="rId9"/>
                <a:stretch>
                  <a:fillRect r="-41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D0335212-36B4-46DA-9C32-86474B191C36}"/>
              </a:ext>
            </a:extLst>
          </p:cNvPr>
          <p:cNvCxnSpPr>
            <a:cxnSpLocks/>
          </p:cNvCxnSpPr>
          <p:nvPr/>
        </p:nvCxnSpPr>
        <p:spPr>
          <a:xfrm flipH="1" flipV="1">
            <a:off x="7932789" y="322702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799E58E4-0946-45FF-87B8-C63CCD1721CA}"/>
              </a:ext>
            </a:extLst>
          </p:cNvPr>
          <p:cNvCxnSpPr>
            <a:cxnSpLocks/>
          </p:cNvCxnSpPr>
          <p:nvPr/>
        </p:nvCxnSpPr>
        <p:spPr>
          <a:xfrm>
            <a:off x="6924717" y="415271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/>
              <p:nvPr/>
            </p:nvSpPr>
            <p:spPr>
              <a:xfrm>
                <a:off x="6236219" y="3676465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9" y="3676465"/>
                <a:ext cx="69442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4C8D6AB-5AA0-495E-AB56-BDD522926206}"/>
              </a:ext>
            </a:extLst>
          </p:cNvPr>
          <p:cNvCxnSpPr>
            <a:cxnSpLocks/>
          </p:cNvCxnSpPr>
          <p:nvPr/>
        </p:nvCxnSpPr>
        <p:spPr>
          <a:xfrm flipV="1">
            <a:off x="5949881" y="454494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D20606D-0D2F-4B4A-AD1C-7634D02B5523}"/>
                  </a:ext>
                </a:extLst>
              </p:cNvPr>
              <p:cNvSpPr/>
              <p:nvPr/>
            </p:nvSpPr>
            <p:spPr>
              <a:xfrm>
                <a:off x="5621875" y="5104613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D20606D-0D2F-4B4A-AD1C-7634D02B5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75" y="5104613"/>
                <a:ext cx="656012" cy="715773"/>
              </a:xfrm>
              <a:prstGeom prst="rect">
                <a:avLst/>
              </a:prstGeom>
              <a:blipFill>
                <a:blip r:embed="rId11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4B25509-D610-475C-B4BC-117C50A8BC0A}"/>
              </a:ext>
            </a:extLst>
          </p:cNvPr>
          <p:cNvCxnSpPr>
            <a:cxnSpLocks/>
          </p:cNvCxnSpPr>
          <p:nvPr/>
        </p:nvCxnSpPr>
        <p:spPr>
          <a:xfrm flipV="1">
            <a:off x="7943394" y="4515398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19FD6EB-6458-47E7-B9CE-ACFE15C8AEFD}"/>
                  </a:ext>
                </a:extLst>
              </p:cNvPr>
              <p:cNvSpPr/>
              <p:nvPr/>
            </p:nvSpPr>
            <p:spPr>
              <a:xfrm>
                <a:off x="7615388" y="5075068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19FD6EB-6458-47E7-B9CE-ACFE15C8A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88" y="5075068"/>
                <a:ext cx="656012" cy="646331"/>
              </a:xfrm>
              <a:prstGeom prst="rect">
                <a:avLst/>
              </a:prstGeom>
              <a:blipFill>
                <a:blip r:embed="rId12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31392"/>
              </p:ext>
            </p:extLst>
          </p:nvPr>
        </p:nvGraphicFramePr>
        <p:xfrm>
          <a:off x="3057153" y="5964111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9886"/>
              </p:ext>
            </p:extLst>
          </p:nvPr>
        </p:nvGraphicFramePr>
        <p:xfrm>
          <a:off x="5291655" y="5945325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978344"/>
              </p:ext>
            </p:extLst>
          </p:nvPr>
        </p:nvGraphicFramePr>
        <p:xfrm>
          <a:off x="7460772" y="5915902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82658"/>
              </p:ext>
            </p:extLst>
          </p:nvPr>
        </p:nvGraphicFramePr>
        <p:xfrm>
          <a:off x="3826109" y="271540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0" name="Таблица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16639"/>
              </p:ext>
            </p:extLst>
          </p:nvPr>
        </p:nvGraphicFramePr>
        <p:xfrm>
          <a:off x="5133394" y="2756204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682387"/>
              </p:ext>
            </p:extLst>
          </p:nvPr>
        </p:nvGraphicFramePr>
        <p:xfrm>
          <a:off x="6806439" y="2850365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19156"/>
              </p:ext>
            </p:extLst>
          </p:nvPr>
        </p:nvGraphicFramePr>
        <p:xfrm>
          <a:off x="8112224" y="241456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7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2" grpId="0" animBg="1"/>
      <p:bldP spid="85" grpId="0"/>
      <p:bldP spid="88" grpId="0"/>
      <p:bldP spid="93" grpId="0" animBg="1"/>
      <p:bldP spid="97" grpId="0" animBg="1"/>
      <p:bldP spid="99" grpId="0"/>
      <p:bldP spid="103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1560" y="2066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970274" y="434678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8346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362967" y="431455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377869" y="433534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403033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396546" y="469802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3977380" y="2182813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749435" y="429191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764337" y="431269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341861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337346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761756" y="253820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693584" y="482578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34274"/>
              </p:ext>
            </p:extLst>
          </p:nvPr>
        </p:nvGraphicFramePr>
        <p:xfrm>
          <a:off x="7396409" y="251223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93525"/>
              </p:ext>
            </p:extLst>
          </p:nvPr>
        </p:nvGraphicFramePr>
        <p:xfrm>
          <a:off x="9657593" y="246410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1619"/>
              </p:ext>
            </p:extLst>
          </p:nvPr>
        </p:nvGraphicFramePr>
        <p:xfrm>
          <a:off x="2312876" y="304741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767053"/>
              </p:ext>
            </p:extLst>
          </p:nvPr>
        </p:nvGraphicFramePr>
        <p:xfrm>
          <a:off x="5373188" y="305296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79118"/>
              </p:ext>
            </p:extLst>
          </p:nvPr>
        </p:nvGraphicFramePr>
        <p:xfrm>
          <a:off x="8776837" y="300446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79060"/>
              </p:ext>
            </p:extLst>
          </p:nvPr>
        </p:nvGraphicFramePr>
        <p:xfrm>
          <a:off x="3427472" y="309654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0045"/>
              </p:ext>
            </p:extLst>
          </p:nvPr>
        </p:nvGraphicFramePr>
        <p:xfrm>
          <a:off x="6814065" y="301110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52080"/>
              </p:ext>
            </p:extLst>
          </p:nvPr>
        </p:nvGraphicFramePr>
        <p:xfrm>
          <a:off x="1610346" y="613546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32426"/>
              </p:ext>
            </p:extLst>
          </p:nvPr>
        </p:nvGraphicFramePr>
        <p:xfrm>
          <a:off x="3844848" y="611667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49996"/>
              </p:ext>
            </p:extLst>
          </p:nvPr>
        </p:nvGraphicFramePr>
        <p:xfrm>
          <a:off x="6013965" y="608725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5" grpId="0"/>
      <p:bldP spid="46" grpId="0"/>
      <p:bldP spid="47" grpId="0" animBg="1"/>
      <p:bldP spid="49" grpId="0" animBg="1"/>
      <p:bldP spid="53" grpId="0"/>
      <p:bldP spid="55" grpId="0"/>
      <p:bldP spid="57" grpId="0"/>
      <p:bldP spid="50" grpId="0" animBg="1"/>
      <p:bldP spid="66" grpId="0" animBg="1"/>
      <p:bldP spid="68" grpId="0"/>
      <p:bldP spid="70" grpId="0"/>
      <p:bldP spid="72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5047" y="5846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3514935" y="1338824"/>
            <a:ext cx="488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Математика Внутри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/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25F9468-8B5F-469F-9B7E-F594ED7B0A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326905" y="4326764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18C0FDA-5A4F-451B-A1BC-78E4D399E63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98796" y="468676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/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/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148AC52-D1D4-431C-B9A5-84F80E4CD713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395738" y="3356042"/>
            <a:ext cx="3058" cy="6107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/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/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8ECCAAE8-AFA1-4B1D-B0C7-0DFDED981752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1758796" y="4326764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/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97B88F1-A28F-4DBE-A3B5-1814A3379962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3245751" y="3433934"/>
            <a:ext cx="5739" cy="5426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/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/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DF9810F-0E50-42EB-91DC-A7A77F7103F7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V="1">
            <a:off x="6119530" y="3283638"/>
            <a:ext cx="0" cy="700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7DDB411-75BD-4F65-AB01-0D31D99ED993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4868020" y="4343830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/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2954BA63-6137-4D90-B65F-2A8EBA8FF7D1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3611490" y="4336620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0F4929D-9502-4165-B1D9-028704661D66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245751" y="4696620"/>
            <a:ext cx="5739" cy="5731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/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  <a:blipFill>
                <a:blip r:embed="rId13"/>
                <a:stretch>
                  <a:fillRect r="-38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F8975DF1-5C1D-4899-A8C0-221CFE42ACD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6119530" y="4703830"/>
            <a:ext cx="0" cy="5084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/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  <a:blipFill>
                <a:blip r:embed="rId14"/>
                <a:stretch>
                  <a:fillRect r="-23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/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/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/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/>
              <p:nvPr/>
            </p:nvSpPr>
            <p:spPr>
              <a:xfrm>
                <a:off x="6706138" y="2978730"/>
                <a:ext cx="562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38" y="2978730"/>
                <a:ext cx="562737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/>
              <p:nvPr/>
            </p:nvSpPr>
            <p:spPr>
              <a:xfrm>
                <a:off x="6954013" y="3691422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13" y="3691422"/>
                <a:ext cx="3984937" cy="557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08798"/>
              </p:ext>
            </p:extLst>
          </p:nvPr>
        </p:nvGraphicFramePr>
        <p:xfrm>
          <a:off x="525153" y="2598264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43401"/>
              </p:ext>
            </p:extLst>
          </p:nvPr>
        </p:nvGraphicFramePr>
        <p:xfrm>
          <a:off x="2196919" y="2653522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5" name="Таблица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86716"/>
              </p:ext>
            </p:extLst>
          </p:nvPr>
        </p:nvGraphicFramePr>
        <p:xfrm>
          <a:off x="3925022" y="265352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82066"/>
              </p:ext>
            </p:extLst>
          </p:nvPr>
        </p:nvGraphicFramePr>
        <p:xfrm>
          <a:off x="5060247" y="2667930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85598"/>
              </p:ext>
            </p:extLst>
          </p:nvPr>
        </p:nvGraphicFramePr>
        <p:xfrm>
          <a:off x="274094" y="5803722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3182"/>
              </p:ext>
            </p:extLst>
          </p:nvPr>
        </p:nvGraphicFramePr>
        <p:xfrm>
          <a:off x="2506935" y="5793569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05222"/>
              </p:ext>
            </p:extLst>
          </p:nvPr>
        </p:nvGraphicFramePr>
        <p:xfrm>
          <a:off x="5167487" y="5805264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52781"/>
              </p:ext>
            </p:extLst>
          </p:nvPr>
        </p:nvGraphicFramePr>
        <p:xfrm>
          <a:off x="880159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3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22761"/>
              </p:ext>
            </p:extLst>
          </p:nvPr>
        </p:nvGraphicFramePr>
        <p:xfrm>
          <a:off x="5303231" y="2227636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28714"/>
              </p:ext>
            </p:extLst>
          </p:nvPr>
        </p:nvGraphicFramePr>
        <p:xfrm>
          <a:off x="3084690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7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043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GRU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6984" y="37114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Gated Recurrent Units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/>
              <p:nvPr/>
            </p:nvSpPr>
            <p:spPr>
              <a:xfrm>
                <a:off x="1388449" y="4951917"/>
                <a:ext cx="59057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49" y="4951917"/>
                <a:ext cx="59057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/>
              <p:nvPr/>
            </p:nvSpPr>
            <p:spPr>
              <a:xfrm>
                <a:off x="1388449" y="5416115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49" y="5416115"/>
                <a:ext cx="3984937" cy="557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8433D160-1643-41FB-9398-B724DEA5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1833968"/>
            <a:ext cx="6507064" cy="370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Прямоугольник 132">
                <a:extLst>
                  <a:ext uri="{FF2B5EF4-FFF2-40B4-BE49-F238E27FC236}">
                    <a16:creationId xmlns:a16="http://schemas.microsoft.com/office/drawing/2014/main" id="{9DDCE4AA-E95F-46DB-8E64-595E70EF0EFD}"/>
                  </a:ext>
                </a:extLst>
              </p:cNvPr>
              <p:cNvSpPr/>
              <p:nvPr/>
            </p:nvSpPr>
            <p:spPr>
              <a:xfrm>
                <a:off x="7216078" y="3113100"/>
                <a:ext cx="4990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3" name="Прямоугольник 132">
                <a:extLst>
                  <a:ext uri="{FF2B5EF4-FFF2-40B4-BE49-F238E27FC236}">
                    <a16:creationId xmlns:a16="http://schemas.microsoft.com/office/drawing/2014/main" id="{9DDCE4AA-E95F-46DB-8E64-595E70EF0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78" y="3113100"/>
                <a:ext cx="49902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8CE4C070-50B8-404C-BCC9-CA1D319EAFBB}"/>
                  </a:ext>
                </a:extLst>
              </p:cNvPr>
              <p:cNvSpPr/>
              <p:nvPr/>
            </p:nvSpPr>
            <p:spPr>
              <a:xfrm>
                <a:off x="7217222" y="2064548"/>
                <a:ext cx="49102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8CE4C070-50B8-404C-BCC9-CA1D319EA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222" y="2064548"/>
                <a:ext cx="49102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74BFA24-0DEC-407D-8C29-CA0A0C9C40B0}"/>
                  </a:ext>
                </a:extLst>
              </p:cNvPr>
              <p:cNvSpPr/>
              <p:nvPr/>
            </p:nvSpPr>
            <p:spPr>
              <a:xfrm>
                <a:off x="2576028" y="3969840"/>
                <a:ext cx="512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74BFA24-0DEC-407D-8C29-CA0A0C9C4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028" y="3969840"/>
                <a:ext cx="5122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F817764B-7C88-468E-87CC-908990B8FE0D}"/>
                  </a:ext>
                </a:extLst>
              </p:cNvPr>
              <p:cNvSpPr/>
              <p:nvPr/>
            </p:nvSpPr>
            <p:spPr>
              <a:xfrm>
                <a:off x="3497678" y="4052985"/>
                <a:ext cx="529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F817764B-7C88-468E-87CC-908990B8F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678" y="4052985"/>
                <a:ext cx="5290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D5BDBEC8-E72F-4E5D-B35C-C66881E898C4}"/>
                  </a:ext>
                </a:extLst>
              </p:cNvPr>
              <p:cNvSpPr/>
              <p:nvPr/>
            </p:nvSpPr>
            <p:spPr>
              <a:xfrm>
                <a:off x="5683366" y="4190793"/>
                <a:ext cx="65734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−1&gt;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&gt;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D5BDBEC8-E72F-4E5D-B35C-C66881E89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66" y="4190793"/>
                <a:ext cx="657346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4FB62219-33F3-4504-91CF-6D5A5C245DAD}"/>
                  </a:ext>
                </a:extLst>
              </p:cNvPr>
              <p:cNvSpPr/>
              <p:nvPr/>
            </p:nvSpPr>
            <p:spPr>
              <a:xfrm>
                <a:off x="4612216" y="4479868"/>
                <a:ext cx="544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4FB62219-33F3-4504-91CF-6D5A5C245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16" y="4479868"/>
                <a:ext cx="5445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D4926EA2-F86E-4777-B401-502E1F683641}"/>
              </a:ext>
            </a:extLst>
          </p:cNvPr>
          <p:cNvSpPr/>
          <p:nvPr/>
        </p:nvSpPr>
        <p:spPr>
          <a:xfrm>
            <a:off x="5941659" y="2594148"/>
            <a:ext cx="6915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 to update information</a:t>
            </a:r>
            <a:endParaRPr lang="ru-RU" sz="2800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5F0D55B3-6689-4AAB-BB0D-6890189B6065}"/>
              </a:ext>
            </a:extLst>
          </p:cNvPr>
          <p:cNvSpPr/>
          <p:nvPr/>
        </p:nvSpPr>
        <p:spPr>
          <a:xfrm>
            <a:off x="6851149" y="1579840"/>
            <a:ext cx="52027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 to remove information</a:t>
            </a:r>
            <a:endParaRPr lang="ru-RU" sz="2800" dirty="0"/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08D4873-46CA-41FA-9F62-64D1C5CCED7B}"/>
              </a:ext>
            </a:extLst>
          </p:cNvPr>
          <p:cNvSpPr/>
          <p:nvPr/>
        </p:nvSpPr>
        <p:spPr>
          <a:xfrm>
            <a:off x="6889757" y="3714431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 candidate</a:t>
            </a:r>
            <a:endParaRPr lang="ru-RU" sz="2800" dirty="0"/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101D107F-FE9F-4DB7-A277-664C184B1AA9}"/>
              </a:ext>
            </a:extLst>
          </p:cNvPr>
          <p:cNvSpPr/>
          <p:nvPr/>
        </p:nvSpPr>
        <p:spPr>
          <a:xfrm>
            <a:off x="6052955" y="5452909"/>
            <a:ext cx="59057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tensorflow </a:t>
            </a:r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tf</a:t>
            </a:r>
          </a:p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tf.keras.layers.GRU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tr-TR" sz="28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45FD1684-364E-4D51-A63C-70B2661C2DFB}"/>
              </a:ext>
            </a:extLst>
          </p:cNvPr>
          <p:cNvSpPr/>
          <p:nvPr/>
        </p:nvSpPr>
        <p:spPr>
          <a:xfrm>
            <a:off x="1323886" y="3256590"/>
            <a:ext cx="1726986" cy="1396546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734F5BCE-9495-4DFC-9EDF-BB67DE5E5C32}"/>
              </a:ext>
            </a:extLst>
          </p:cNvPr>
          <p:cNvSpPr/>
          <p:nvPr/>
        </p:nvSpPr>
        <p:spPr>
          <a:xfrm>
            <a:off x="3054522" y="3068961"/>
            <a:ext cx="1595106" cy="1396546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20514"/>
              </p:ext>
            </p:extLst>
          </p:nvPr>
        </p:nvGraphicFramePr>
        <p:xfrm>
          <a:off x="53909" y="141666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2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12338"/>
              </p:ext>
            </p:extLst>
          </p:nvPr>
        </p:nvGraphicFramePr>
        <p:xfrm>
          <a:off x="156596" y="5943882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40993"/>
              </p:ext>
            </p:extLst>
          </p:nvPr>
        </p:nvGraphicFramePr>
        <p:xfrm>
          <a:off x="3467353" y="1674145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43115"/>
              </p:ext>
            </p:extLst>
          </p:nvPr>
        </p:nvGraphicFramePr>
        <p:xfrm>
          <a:off x="5651664" y="2026468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8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/>
      <p:bldP spid="43" grpId="0"/>
      <p:bldP spid="133" grpId="0"/>
      <p:bldP spid="134" grpId="0"/>
      <p:bldP spid="137" grpId="0"/>
      <p:bldP spid="139" grpId="0"/>
      <p:bldP spid="140" grpId="0"/>
      <p:bldP spid="141" grpId="0"/>
      <p:bldP spid="143" grpId="0"/>
      <p:bldP spid="144" grpId="0" animBg="1"/>
      <p:bldP spid="144" grpId="1" animBg="1"/>
      <p:bldP spid="145" grpId="0" animBg="1"/>
      <p:bldP spid="14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79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LSTM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834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 Short-Term Memory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LSTM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DAF9FCA-0453-4F26-8042-6044E32F7B10}"/>
              </a:ext>
            </a:extLst>
          </p:cNvPr>
          <p:cNvSpPr/>
          <p:nvPr/>
        </p:nvSpPr>
        <p:spPr>
          <a:xfrm>
            <a:off x="2017528" y="2426821"/>
            <a:ext cx="8254023" cy="382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D92C224-6918-48DF-9B72-FDDA4352A631}"/>
              </a:ext>
            </a:extLst>
          </p:cNvPr>
          <p:cNvCxnSpPr>
            <a:cxnSpLocks/>
          </p:cNvCxnSpPr>
          <p:nvPr/>
        </p:nvCxnSpPr>
        <p:spPr>
          <a:xfrm flipV="1">
            <a:off x="1303376" y="6018759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A688D93-731E-4FD7-A105-2845D22A4D6D}"/>
              </a:ext>
            </a:extLst>
          </p:cNvPr>
          <p:cNvCxnSpPr>
            <a:cxnSpLocks/>
          </p:cNvCxnSpPr>
          <p:nvPr/>
        </p:nvCxnSpPr>
        <p:spPr>
          <a:xfrm flipV="1">
            <a:off x="2668114" y="624836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0699FC9-E8BB-46C0-A9AE-B35F4C5D101B}"/>
                  </a:ext>
                </a:extLst>
              </p:cNvPr>
              <p:cNvSpPr/>
              <p:nvPr/>
            </p:nvSpPr>
            <p:spPr>
              <a:xfrm>
                <a:off x="1115637" y="6060017"/>
                <a:ext cx="13751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0699FC9-E8BB-46C0-A9AE-B35F4C5D1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37" y="6060017"/>
                <a:ext cx="13751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E552CA4-46FE-46B8-9CEF-7D185FD435D6}"/>
                  </a:ext>
                </a:extLst>
              </p:cNvPr>
              <p:cNvSpPr/>
              <p:nvPr/>
            </p:nvSpPr>
            <p:spPr>
              <a:xfrm>
                <a:off x="9322883" y="1779381"/>
                <a:ext cx="1022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E552CA4-46FE-46B8-9CEF-7D185FD43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883" y="1779381"/>
                <a:ext cx="10228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B84C3F5-329F-4D30-BF81-161153BFB747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9096501" y="1890799"/>
            <a:ext cx="0" cy="62683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1522986-69BE-4DD9-8ED3-D9AE661E5B56}"/>
                  </a:ext>
                </a:extLst>
              </p:cNvPr>
              <p:cNvSpPr/>
              <p:nvPr/>
            </p:nvSpPr>
            <p:spPr>
              <a:xfrm>
                <a:off x="2668114" y="6319321"/>
                <a:ext cx="10206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1522986-69BE-4DD9-8ED3-D9AE661E5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14" y="6319321"/>
                <a:ext cx="10206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1CAD437-2D72-4E0D-B070-6CD0704EC341}"/>
              </a:ext>
            </a:extLst>
          </p:cNvPr>
          <p:cNvCxnSpPr>
            <a:cxnSpLocks/>
          </p:cNvCxnSpPr>
          <p:nvPr/>
        </p:nvCxnSpPr>
        <p:spPr>
          <a:xfrm>
            <a:off x="10271551" y="3228976"/>
            <a:ext cx="65250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B193435-585E-4BE2-9C14-8209949E560D}"/>
                  </a:ext>
                </a:extLst>
              </p:cNvPr>
              <p:cNvSpPr/>
              <p:nvPr/>
            </p:nvSpPr>
            <p:spPr>
              <a:xfrm>
                <a:off x="10878152" y="4379546"/>
                <a:ext cx="10321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B193435-585E-4BE2-9C14-8209949E5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152" y="4379546"/>
                <a:ext cx="103214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0D9C129-57ED-4E9D-8D6A-D14ABF62D4E6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052418" y="3235019"/>
            <a:ext cx="13134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DFE9D17-F4D6-4B34-B458-B9826DBBDF03}"/>
              </a:ext>
            </a:extLst>
          </p:cNvPr>
          <p:cNvCxnSpPr>
            <a:cxnSpLocks/>
            <a:stCxn id="48" idx="0"/>
            <a:endCxn id="33" idx="4"/>
          </p:cNvCxnSpPr>
          <p:nvPr/>
        </p:nvCxnSpPr>
        <p:spPr>
          <a:xfrm flipV="1">
            <a:off x="6960185" y="3505019"/>
            <a:ext cx="0" cy="71599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01ED0EBC-17AC-4BFA-B749-82F1A3B06375}"/>
              </a:ext>
            </a:extLst>
          </p:cNvPr>
          <p:cNvSpPr/>
          <p:nvPr/>
        </p:nvSpPr>
        <p:spPr>
          <a:xfrm>
            <a:off x="6690185" y="29650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+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45E629CA-857D-4405-B3EA-7B8086B5BE9A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8940754" y="3038722"/>
            <a:ext cx="634038" cy="1588361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3C4DE141-5B17-4E31-A594-97E56DDDE7E5}"/>
              </a:ext>
            </a:extLst>
          </p:cNvPr>
          <p:cNvGrpSpPr/>
          <p:nvPr/>
        </p:nvGrpSpPr>
        <p:grpSpPr>
          <a:xfrm>
            <a:off x="8326782" y="2517635"/>
            <a:ext cx="1539437" cy="523220"/>
            <a:chOff x="6157728" y="5038486"/>
            <a:chExt cx="1539437" cy="523220"/>
          </a:xfrm>
        </p:grpSpPr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FB7A555D-BE1C-493B-B845-BBE9BFD6E6B4}"/>
                </a:ext>
              </a:extLst>
            </p:cNvPr>
            <p:cNvSpPr/>
            <p:nvPr/>
          </p:nvSpPr>
          <p:spPr>
            <a:xfrm>
              <a:off x="6157728" y="5038486"/>
              <a:ext cx="153943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9D86E7CF-5DAC-4D4E-9B37-38158BF39E28}"/>
                </a:ext>
              </a:extLst>
            </p:cNvPr>
            <p:cNvSpPr/>
            <p:nvPr/>
          </p:nvSpPr>
          <p:spPr>
            <a:xfrm>
              <a:off x="6467503" y="5148675"/>
              <a:ext cx="965906" cy="280109"/>
            </a:xfrm>
            <a:custGeom>
              <a:avLst/>
              <a:gdLst>
                <a:gd name="connsiteX0" fmla="*/ 0 w 821803"/>
                <a:gd name="connsiteY0" fmla="*/ 222100 h 239920"/>
                <a:gd name="connsiteX1" fmla="*/ 243069 w 821803"/>
                <a:gd name="connsiteY1" fmla="*/ 222100 h 239920"/>
                <a:gd name="connsiteX2" fmla="*/ 509287 w 821803"/>
                <a:gd name="connsiteY2" fmla="*/ 36905 h 239920"/>
                <a:gd name="connsiteX3" fmla="*/ 821803 w 821803"/>
                <a:gd name="connsiteY3" fmla="*/ 2181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803" h="239920">
                  <a:moveTo>
                    <a:pt x="0" y="222100"/>
                  </a:moveTo>
                  <a:cubicBezTo>
                    <a:pt x="79094" y="237533"/>
                    <a:pt x="158188" y="252966"/>
                    <a:pt x="243069" y="222100"/>
                  </a:cubicBezTo>
                  <a:cubicBezTo>
                    <a:pt x="327950" y="191234"/>
                    <a:pt x="412831" y="73558"/>
                    <a:pt x="509287" y="36905"/>
                  </a:cubicBezTo>
                  <a:cubicBezTo>
                    <a:pt x="605743" y="252"/>
                    <a:pt x="794796" y="-3606"/>
                    <a:pt x="821803" y="2181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0743BF-A4FB-4A44-80A6-C83714E76D5E}"/>
              </a:ext>
            </a:extLst>
          </p:cNvPr>
          <p:cNvCxnSpPr>
            <a:cxnSpLocks/>
            <a:stCxn id="49" idx="6"/>
            <a:endCxn id="33" idx="2"/>
          </p:cNvCxnSpPr>
          <p:nvPr/>
        </p:nvCxnSpPr>
        <p:spPr>
          <a:xfrm>
            <a:off x="3905881" y="3235019"/>
            <a:ext cx="27843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08B04F83-32AD-4ED1-A950-55D7F5E220E5}"/>
              </a:ext>
            </a:extLst>
          </p:cNvPr>
          <p:cNvSpPr/>
          <p:nvPr/>
        </p:nvSpPr>
        <p:spPr>
          <a:xfrm>
            <a:off x="8400754" y="4357083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56553F2-A9A6-420D-9497-5803E122D1F8}"/>
              </a:ext>
            </a:extLst>
          </p:cNvPr>
          <p:cNvSpPr/>
          <p:nvPr/>
        </p:nvSpPr>
        <p:spPr>
          <a:xfrm>
            <a:off x="6690185" y="4221017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4CB2941-D38C-4AA2-99DF-9193935E78A5}"/>
              </a:ext>
            </a:extLst>
          </p:cNvPr>
          <p:cNvSpPr/>
          <p:nvPr/>
        </p:nvSpPr>
        <p:spPr>
          <a:xfrm>
            <a:off x="3365881" y="29650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48BAFA-C031-4EDB-8F5A-A17F1F81C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336" y="3578166"/>
            <a:ext cx="1448835" cy="4706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311533-FDAD-4511-931D-84122D2B8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8914" y="5141738"/>
            <a:ext cx="1243985" cy="435637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9B0431B-0557-4307-994F-047CDFC4A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922" y="5151938"/>
            <a:ext cx="1243985" cy="43563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23EF493-1816-43B5-BD07-DFCF08052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288" y="5134449"/>
            <a:ext cx="1448855" cy="470613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6B57C51-6599-4E7B-8C06-87E03A925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8762" y="5167170"/>
            <a:ext cx="1243985" cy="435637"/>
          </a:xfrm>
          <a:prstGeom prst="rect">
            <a:avLst/>
          </a:prstGeom>
        </p:spPr>
      </p:pic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0DE9CC08-5A47-40E1-867A-EABC802A5182}"/>
              </a:ext>
            </a:extLst>
          </p:cNvPr>
          <p:cNvCxnSpPr>
            <a:cxnSpLocks/>
          </p:cNvCxnSpPr>
          <p:nvPr/>
        </p:nvCxnSpPr>
        <p:spPr>
          <a:xfrm flipV="1">
            <a:off x="1262715" y="3296216"/>
            <a:ext cx="711891" cy="889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76852FE-3213-4BE2-A282-5A046178D941}"/>
                  </a:ext>
                </a:extLst>
              </p:cNvPr>
              <p:cNvSpPr/>
              <p:nvPr/>
            </p:nvSpPr>
            <p:spPr>
              <a:xfrm>
                <a:off x="824572" y="3339798"/>
                <a:ext cx="13751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76852FE-3213-4BE2-A282-5A046178D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72" y="3339798"/>
                <a:ext cx="137518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Соединитель: уступ 127">
            <a:extLst>
              <a:ext uri="{FF2B5EF4-FFF2-40B4-BE49-F238E27FC236}">
                <a16:creationId xmlns:a16="http://schemas.microsoft.com/office/drawing/2014/main" id="{F2F2DFC2-6A21-4025-B3A7-F636166F4719}"/>
              </a:ext>
            </a:extLst>
          </p:cNvPr>
          <p:cNvCxnSpPr>
            <a:cxnSpLocks/>
          </p:cNvCxnSpPr>
          <p:nvPr/>
        </p:nvCxnSpPr>
        <p:spPr>
          <a:xfrm flipV="1">
            <a:off x="2022050" y="5571332"/>
            <a:ext cx="6652535" cy="453658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A1C830CF-2EB0-4D94-B4D3-52BA494C3FAD}"/>
              </a:ext>
            </a:extLst>
          </p:cNvPr>
          <p:cNvCxnSpPr>
            <a:cxnSpLocks/>
          </p:cNvCxnSpPr>
          <p:nvPr/>
        </p:nvCxnSpPr>
        <p:spPr>
          <a:xfrm flipV="1">
            <a:off x="2668114" y="6018759"/>
            <a:ext cx="0" cy="26158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B8E5D5CB-8A1F-4C4E-B30E-81C3A81BDDF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620907" y="5577375"/>
            <a:ext cx="7487" cy="445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ECB6F7DB-5CA4-462B-826A-51B7B6F759BF}"/>
              </a:ext>
            </a:extLst>
          </p:cNvPr>
          <p:cNvCxnSpPr>
            <a:cxnSpLocks/>
          </p:cNvCxnSpPr>
          <p:nvPr/>
        </p:nvCxnSpPr>
        <p:spPr>
          <a:xfrm flipV="1">
            <a:off x="5236032" y="5587575"/>
            <a:ext cx="0" cy="44008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02B8BE0F-A4C9-4826-A85A-1D585D1F0884}"/>
              </a:ext>
            </a:extLst>
          </p:cNvPr>
          <p:cNvCxnSpPr>
            <a:cxnSpLocks/>
          </p:cNvCxnSpPr>
          <p:nvPr/>
        </p:nvCxnSpPr>
        <p:spPr>
          <a:xfrm flipV="1">
            <a:off x="6953715" y="5571332"/>
            <a:ext cx="0" cy="4563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C1F3CE8E-94D5-46FB-97AB-4140275155A3}"/>
              </a:ext>
            </a:extLst>
          </p:cNvPr>
          <p:cNvCxnSpPr>
            <a:cxnSpLocks/>
          </p:cNvCxnSpPr>
          <p:nvPr/>
        </p:nvCxnSpPr>
        <p:spPr>
          <a:xfrm flipV="1">
            <a:off x="6953715" y="4775498"/>
            <a:ext cx="0" cy="3764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CE3029D1-35FA-470D-87A8-88C425693A44}"/>
              </a:ext>
            </a:extLst>
          </p:cNvPr>
          <p:cNvCxnSpPr>
            <a:cxnSpLocks/>
            <a:stCxn id="11" idx="0"/>
            <a:endCxn id="49" idx="4"/>
          </p:cNvCxnSpPr>
          <p:nvPr/>
        </p:nvCxnSpPr>
        <p:spPr>
          <a:xfrm flipV="1">
            <a:off x="3620907" y="3505019"/>
            <a:ext cx="14974" cy="1636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777B341A-5634-45A2-983B-BFD0782887B6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7230185" y="3228977"/>
            <a:ext cx="3084288" cy="60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Соединитель: уступ 91">
            <a:extLst>
              <a:ext uri="{FF2B5EF4-FFF2-40B4-BE49-F238E27FC236}">
                <a16:creationId xmlns:a16="http://schemas.microsoft.com/office/drawing/2014/main" id="{D87A0EA1-F3C5-4D97-8958-AD183BAF5244}"/>
              </a:ext>
            </a:extLst>
          </p:cNvPr>
          <p:cNvCxnSpPr>
            <a:cxnSpLocks/>
            <a:stCxn id="59" idx="0"/>
            <a:endCxn id="48" idx="2"/>
          </p:cNvCxnSpPr>
          <p:nvPr/>
        </p:nvCxnSpPr>
        <p:spPr>
          <a:xfrm rot="5400000" flipH="1" flipV="1">
            <a:off x="5657090" y="4118843"/>
            <a:ext cx="660921" cy="1405270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AE517154-0690-4833-9F60-207C1FE1952C}"/>
              </a:ext>
            </a:extLst>
          </p:cNvPr>
          <p:cNvCxnSpPr>
            <a:cxnSpLocks/>
            <a:stCxn id="61" idx="0"/>
            <a:endCxn id="47" idx="4"/>
          </p:cNvCxnSpPr>
          <p:nvPr/>
        </p:nvCxnSpPr>
        <p:spPr>
          <a:xfrm flipH="1" flipV="1">
            <a:off x="8670754" y="4897083"/>
            <a:ext cx="1" cy="27008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 стрелкой 116">
            <a:extLst>
              <a:ext uri="{FF2B5EF4-FFF2-40B4-BE49-F238E27FC236}">
                <a16:creationId xmlns:a16="http://schemas.microsoft.com/office/drawing/2014/main" id="{3CBE39F6-59F5-4076-AEC7-C5782A76D00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670754" y="3190357"/>
            <a:ext cx="2930" cy="3878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id="{AEDB1883-9A98-4B00-A245-F750B03152AF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>
            <a:off x="8670754" y="4048773"/>
            <a:ext cx="0" cy="30831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7BE44AAD-50EB-4968-9661-3C58509E9E46}"/>
              </a:ext>
            </a:extLst>
          </p:cNvPr>
          <p:cNvCxnSpPr>
            <a:cxnSpLocks/>
          </p:cNvCxnSpPr>
          <p:nvPr/>
        </p:nvCxnSpPr>
        <p:spPr>
          <a:xfrm>
            <a:off x="8958088" y="4627083"/>
            <a:ext cx="13134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B784E6F3-EBE8-472A-B2E6-55F015A0F3AF}"/>
              </a:ext>
            </a:extLst>
          </p:cNvPr>
          <p:cNvCxnSpPr>
            <a:cxnSpLocks/>
          </p:cNvCxnSpPr>
          <p:nvPr/>
        </p:nvCxnSpPr>
        <p:spPr>
          <a:xfrm>
            <a:off x="10271551" y="4627083"/>
            <a:ext cx="65250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BC385DBE-8F86-4542-A4D3-105EEEFD6100}"/>
                  </a:ext>
                </a:extLst>
              </p:cNvPr>
              <p:cNvSpPr/>
              <p:nvPr/>
            </p:nvSpPr>
            <p:spPr>
              <a:xfrm>
                <a:off x="10935143" y="2928747"/>
                <a:ext cx="989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BC385DBE-8F86-4542-A4D3-105EEEFD6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143" y="2928747"/>
                <a:ext cx="9896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E24CCCDE-D970-4772-8795-389DDD5FAAA9}"/>
              </a:ext>
            </a:extLst>
          </p:cNvPr>
          <p:cNvSpPr/>
          <p:nvPr/>
        </p:nvSpPr>
        <p:spPr>
          <a:xfrm>
            <a:off x="857716" y="4897082"/>
            <a:ext cx="3586130" cy="1973246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AD530699-B5CA-4149-B55C-D12035C291EE}"/>
              </a:ext>
            </a:extLst>
          </p:cNvPr>
          <p:cNvSpPr/>
          <p:nvPr/>
        </p:nvSpPr>
        <p:spPr>
          <a:xfrm>
            <a:off x="2263148" y="4046596"/>
            <a:ext cx="1285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Forget Gate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9EF271C3-B31E-43E1-863D-4A73E316CD7C}"/>
              </a:ext>
            </a:extLst>
          </p:cNvPr>
          <p:cNvSpPr/>
          <p:nvPr/>
        </p:nvSpPr>
        <p:spPr>
          <a:xfrm>
            <a:off x="4896161" y="3960390"/>
            <a:ext cx="184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 gate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CA15238D-715E-447B-82DF-18B48B41AAF1}"/>
              </a:ext>
            </a:extLst>
          </p:cNvPr>
          <p:cNvSpPr/>
          <p:nvPr/>
        </p:nvSpPr>
        <p:spPr>
          <a:xfrm>
            <a:off x="4564457" y="4877593"/>
            <a:ext cx="3482853" cy="1182424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C6E72871-656A-47CF-BDFB-568EB0CE0FE8}"/>
              </a:ext>
            </a:extLst>
          </p:cNvPr>
          <p:cNvSpPr/>
          <p:nvPr/>
        </p:nvSpPr>
        <p:spPr>
          <a:xfrm>
            <a:off x="2051395" y="2844321"/>
            <a:ext cx="8231245" cy="725371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E7124BB4-C75A-47E6-BC7D-8FA2DCB195B0}"/>
              </a:ext>
            </a:extLst>
          </p:cNvPr>
          <p:cNvSpPr/>
          <p:nvPr/>
        </p:nvSpPr>
        <p:spPr>
          <a:xfrm>
            <a:off x="2213050" y="2389403"/>
            <a:ext cx="184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64" name="Полилиния: фигура 63">
            <a:extLst>
              <a:ext uri="{FF2B5EF4-FFF2-40B4-BE49-F238E27FC236}">
                <a16:creationId xmlns:a16="http://schemas.microsoft.com/office/drawing/2014/main" id="{39E5125C-FA4F-4DDD-BB14-658A5276B408}"/>
              </a:ext>
            </a:extLst>
          </p:cNvPr>
          <p:cNvSpPr/>
          <p:nvPr/>
        </p:nvSpPr>
        <p:spPr>
          <a:xfrm>
            <a:off x="823060" y="2444542"/>
            <a:ext cx="9416658" cy="4386806"/>
          </a:xfrm>
          <a:custGeom>
            <a:avLst/>
            <a:gdLst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8414795 w 9375494"/>
              <a:gd name="connsiteY10" fmla="*/ 1805651 h 4386806"/>
              <a:gd name="connsiteX11" fmla="*/ 8472669 w 9375494"/>
              <a:gd name="connsiteY11" fmla="*/ 1759352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8414795 w 9375494"/>
              <a:gd name="connsiteY10" fmla="*/ 1805651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44810 w 9375494"/>
              <a:gd name="connsiteY10" fmla="*/ 1180619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76305 w 9375494"/>
              <a:gd name="connsiteY11" fmla="*/ 821802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6910087 w 9375494"/>
              <a:gd name="connsiteY12" fmla="*/ 578735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7234178 w 9375494"/>
              <a:gd name="connsiteY12" fmla="*/ 601884 h 4386806"/>
              <a:gd name="connsiteX13" fmla="*/ 7234178 w 9375494"/>
              <a:gd name="connsiteY13" fmla="*/ 0 h 4386806"/>
              <a:gd name="connsiteX14" fmla="*/ 9375494 w 9375494"/>
              <a:gd name="connsiteY14" fmla="*/ 0 h 4386806"/>
              <a:gd name="connsiteX15" fmla="*/ 9375494 w 9375494"/>
              <a:gd name="connsiteY15" fmla="*/ 4386806 h 4386806"/>
              <a:gd name="connsiteX16" fmla="*/ 115747 w 9375494"/>
              <a:gd name="connsiteY16" fmla="*/ 4386806 h 4386806"/>
              <a:gd name="connsiteX17" fmla="*/ 0 w 9375494"/>
              <a:gd name="connsiteY17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234178 w 9375494"/>
              <a:gd name="connsiteY11" fmla="*/ 601884 h 4386806"/>
              <a:gd name="connsiteX12" fmla="*/ 7234178 w 9375494"/>
              <a:gd name="connsiteY12" fmla="*/ 0 h 4386806"/>
              <a:gd name="connsiteX13" fmla="*/ 9375494 w 9375494"/>
              <a:gd name="connsiteY13" fmla="*/ 0 h 4386806"/>
              <a:gd name="connsiteX14" fmla="*/ 9375494 w 9375494"/>
              <a:gd name="connsiteY14" fmla="*/ 4386806 h 4386806"/>
              <a:gd name="connsiteX15" fmla="*/ 115747 w 9375494"/>
              <a:gd name="connsiteY15" fmla="*/ 4386806 h 4386806"/>
              <a:gd name="connsiteX16" fmla="*/ 0 w 9375494"/>
              <a:gd name="connsiteY16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67959 w 9375494"/>
              <a:gd name="connsiteY9" fmla="*/ 740781 h 4386806"/>
              <a:gd name="connsiteX10" fmla="*/ 7234178 w 9375494"/>
              <a:gd name="connsiteY10" fmla="*/ 601884 h 4386806"/>
              <a:gd name="connsiteX11" fmla="*/ 7234178 w 9375494"/>
              <a:gd name="connsiteY11" fmla="*/ 0 h 4386806"/>
              <a:gd name="connsiteX12" fmla="*/ 9375494 w 9375494"/>
              <a:gd name="connsiteY12" fmla="*/ 0 h 4386806"/>
              <a:gd name="connsiteX13" fmla="*/ 9375494 w 9375494"/>
              <a:gd name="connsiteY13" fmla="*/ 4386806 h 4386806"/>
              <a:gd name="connsiteX14" fmla="*/ 115747 w 9375494"/>
              <a:gd name="connsiteY14" fmla="*/ 4386806 h 4386806"/>
              <a:gd name="connsiteX15" fmla="*/ 0 w 9375494"/>
              <a:gd name="connsiteY15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92598 w 9375494"/>
              <a:gd name="connsiteY2" fmla="*/ 3970117 h 4386806"/>
              <a:gd name="connsiteX3" fmla="*/ 115747 w 9375494"/>
              <a:gd name="connsiteY3" fmla="*/ 3854370 h 4386806"/>
              <a:gd name="connsiteX4" fmla="*/ 127322 w 9375494"/>
              <a:gd name="connsiteY4" fmla="*/ 2349661 h 4386806"/>
              <a:gd name="connsiteX5" fmla="*/ 3900669 w 9375494"/>
              <a:gd name="connsiteY5" fmla="*/ 2349661 h 4386806"/>
              <a:gd name="connsiteX6" fmla="*/ 3900669 w 9375494"/>
              <a:gd name="connsiteY6" fmla="*/ 1354238 h 4386806"/>
              <a:gd name="connsiteX7" fmla="*/ 6956385 w 9375494"/>
              <a:gd name="connsiteY7" fmla="*/ 1354238 h 4386806"/>
              <a:gd name="connsiteX8" fmla="*/ 6967959 w 9375494"/>
              <a:gd name="connsiteY8" fmla="*/ 740781 h 4386806"/>
              <a:gd name="connsiteX9" fmla="*/ 7234178 w 9375494"/>
              <a:gd name="connsiteY9" fmla="*/ 601884 h 4386806"/>
              <a:gd name="connsiteX10" fmla="*/ 7234178 w 9375494"/>
              <a:gd name="connsiteY10" fmla="*/ 0 h 4386806"/>
              <a:gd name="connsiteX11" fmla="*/ 9375494 w 9375494"/>
              <a:gd name="connsiteY11" fmla="*/ 0 h 4386806"/>
              <a:gd name="connsiteX12" fmla="*/ 9375494 w 9375494"/>
              <a:gd name="connsiteY12" fmla="*/ 4386806 h 4386806"/>
              <a:gd name="connsiteX13" fmla="*/ 115747 w 9375494"/>
              <a:gd name="connsiteY13" fmla="*/ 4386806 h 4386806"/>
              <a:gd name="connsiteX14" fmla="*/ 0 w 9375494"/>
              <a:gd name="connsiteY14" fmla="*/ 4305783 h 4386806"/>
              <a:gd name="connsiteX0" fmla="*/ 115747 w 9375494"/>
              <a:gd name="connsiteY0" fmla="*/ 4386806 h 4386806"/>
              <a:gd name="connsiteX1" fmla="*/ 0 w 9375494"/>
              <a:gd name="connsiteY1" fmla="*/ 4305783 h 4386806"/>
              <a:gd name="connsiteX2" fmla="*/ 92598 w 9375494"/>
              <a:gd name="connsiteY2" fmla="*/ 3970117 h 4386806"/>
              <a:gd name="connsiteX3" fmla="*/ 115747 w 9375494"/>
              <a:gd name="connsiteY3" fmla="*/ 3854370 h 4386806"/>
              <a:gd name="connsiteX4" fmla="*/ 127322 w 9375494"/>
              <a:gd name="connsiteY4" fmla="*/ 2349661 h 4386806"/>
              <a:gd name="connsiteX5" fmla="*/ 3900669 w 9375494"/>
              <a:gd name="connsiteY5" fmla="*/ 2349661 h 4386806"/>
              <a:gd name="connsiteX6" fmla="*/ 3900669 w 9375494"/>
              <a:gd name="connsiteY6" fmla="*/ 1354238 h 4386806"/>
              <a:gd name="connsiteX7" fmla="*/ 6956385 w 9375494"/>
              <a:gd name="connsiteY7" fmla="*/ 1354238 h 4386806"/>
              <a:gd name="connsiteX8" fmla="*/ 6967959 w 9375494"/>
              <a:gd name="connsiteY8" fmla="*/ 740781 h 4386806"/>
              <a:gd name="connsiteX9" fmla="*/ 7234178 w 9375494"/>
              <a:gd name="connsiteY9" fmla="*/ 601884 h 4386806"/>
              <a:gd name="connsiteX10" fmla="*/ 7234178 w 9375494"/>
              <a:gd name="connsiteY10" fmla="*/ 0 h 4386806"/>
              <a:gd name="connsiteX11" fmla="*/ 9375494 w 9375494"/>
              <a:gd name="connsiteY11" fmla="*/ 0 h 4386806"/>
              <a:gd name="connsiteX12" fmla="*/ 9375494 w 9375494"/>
              <a:gd name="connsiteY12" fmla="*/ 4386806 h 4386806"/>
              <a:gd name="connsiteX13" fmla="*/ 115747 w 9375494"/>
              <a:gd name="connsiteY13" fmla="*/ 4386806 h 4386806"/>
              <a:gd name="connsiteX0" fmla="*/ 23149 w 9282896"/>
              <a:gd name="connsiteY0" fmla="*/ 4386806 h 4386806"/>
              <a:gd name="connsiteX1" fmla="*/ 0 w 9282896"/>
              <a:gd name="connsiteY1" fmla="*/ 3970117 h 4386806"/>
              <a:gd name="connsiteX2" fmla="*/ 23149 w 9282896"/>
              <a:gd name="connsiteY2" fmla="*/ 3854370 h 4386806"/>
              <a:gd name="connsiteX3" fmla="*/ 34724 w 9282896"/>
              <a:gd name="connsiteY3" fmla="*/ 2349661 h 4386806"/>
              <a:gd name="connsiteX4" fmla="*/ 3808071 w 9282896"/>
              <a:gd name="connsiteY4" fmla="*/ 2349661 h 4386806"/>
              <a:gd name="connsiteX5" fmla="*/ 3808071 w 9282896"/>
              <a:gd name="connsiteY5" fmla="*/ 1354238 h 4386806"/>
              <a:gd name="connsiteX6" fmla="*/ 6863787 w 9282896"/>
              <a:gd name="connsiteY6" fmla="*/ 1354238 h 4386806"/>
              <a:gd name="connsiteX7" fmla="*/ 6875361 w 9282896"/>
              <a:gd name="connsiteY7" fmla="*/ 740781 h 4386806"/>
              <a:gd name="connsiteX8" fmla="*/ 7141580 w 9282896"/>
              <a:gd name="connsiteY8" fmla="*/ 601884 h 4386806"/>
              <a:gd name="connsiteX9" fmla="*/ 7141580 w 9282896"/>
              <a:gd name="connsiteY9" fmla="*/ 0 h 4386806"/>
              <a:gd name="connsiteX10" fmla="*/ 9282896 w 9282896"/>
              <a:gd name="connsiteY10" fmla="*/ 0 h 4386806"/>
              <a:gd name="connsiteX11" fmla="*/ 9282896 w 9282896"/>
              <a:gd name="connsiteY11" fmla="*/ 4386806 h 4386806"/>
              <a:gd name="connsiteX12" fmla="*/ 23149 w 9282896"/>
              <a:gd name="connsiteY12" fmla="*/ 4386806 h 4386806"/>
              <a:gd name="connsiteX0" fmla="*/ 279344 w 9539091"/>
              <a:gd name="connsiteY0" fmla="*/ 4386806 h 4386806"/>
              <a:gd name="connsiteX1" fmla="*/ 256195 w 9539091"/>
              <a:gd name="connsiteY1" fmla="*/ 3970117 h 4386806"/>
              <a:gd name="connsiteX2" fmla="*/ 290919 w 9539091"/>
              <a:gd name="connsiteY2" fmla="*/ 2349661 h 4386806"/>
              <a:gd name="connsiteX3" fmla="*/ 4064266 w 9539091"/>
              <a:gd name="connsiteY3" fmla="*/ 2349661 h 4386806"/>
              <a:gd name="connsiteX4" fmla="*/ 4064266 w 9539091"/>
              <a:gd name="connsiteY4" fmla="*/ 1354238 h 4386806"/>
              <a:gd name="connsiteX5" fmla="*/ 7119982 w 9539091"/>
              <a:gd name="connsiteY5" fmla="*/ 1354238 h 4386806"/>
              <a:gd name="connsiteX6" fmla="*/ 7131556 w 9539091"/>
              <a:gd name="connsiteY6" fmla="*/ 740781 h 4386806"/>
              <a:gd name="connsiteX7" fmla="*/ 7397775 w 9539091"/>
              <a:gd name="connsiteY7" fmla="*/ 601884 h 4386806"/>
              <a:gd name="connsiteX8" fmla="*/ 7397775 w 9539091"/>
              <a:gd name="connsiteY8" fmla="*/ 0 h 4386806"/>
              <a:gd name="connsiteX9" fmla="*/ 9539091 w 9539091"/>
              <a:gd name="connsiteY9" fmla="*/ 0 h 4386806"/>
              <a:gd name="connsiteX10" fmla="*/ 9539091 w 9539091"/>
              <a:gd name="connsiteY10" fmla="*/ 4386806 h 4386806"/>
              <a:gd name="connsiteX11" fmla="*/ 279344 w 9539091"/>
              <a:gd name="connsiteY11" fmla="*/ 4386806 h 4386806"/>
              <a:gd name="connsiteX0" fmla="*/ 156911 w 9416658"/>
              <a:gd name="connsiteY0" fmla="*/ 4386806 h 4386806"/>
              <a:gd name="connsiteX1" fmla="*/ 133762 w 9416658"/>
              <a:gd name="connsiteY1" fmla="*/ 3970117 h 4386806"/>
              <a:gd name="connsiteX2" fmla="*/ 337452 w 9416658"/>
              <a:gd name="connsiteY2" fmla="*/ 2349661 h 4386806"/>
              <a:gd name="connsiteX3" fmla="*/ 3941833 w 9416658"/>
              <a:gd name="connsiteY3" fmla="*/ 2349661 h 4386806"/>
              <a:gd name="connsiteX4" fmla="*/ 3941833 w 9416658"/>
              <a:gd name="connsiteY4" fmla="*/ 1354238 h 4386806"/>
              <a:gd name="connsiteX5" fmla="*/ 6997549 w 9416658"/>
              <a:gd name="connsiteY5" fmla="*/ 1354238 h 4386806"/>
              <a:gd name="connsiteX6" fmla="*/ 7009123 w 9416658"/>
              <a:gd name="connsiteY6" fmla="*/ 740781 h 4386806"/>
              <a:gd name="connsiteX7" fmla="*/ 7275342 w 9416658"/>
              <a:gd name="connsiteY7" fmla="*/ 601884 h 4386806"/>
              <a:gd name="connsiteX8" fmla="*/ 7275342 w 9416658"/>
              <a:gd name="connsiteY8" fmla="*/ 0 h 4386806"/>
              <a:gd name="connsiteX9" fmla="*/ 9416658 w 9416658"/>
              <a:gd name="connsiteY9" fmla="*/ 0 h 4386806"/>
              <a:gd name="connsiteX10" fmla="*/ 9416658 w 9416658"/>
              <a:gd name="connsiteY10" fmla="*/ 4386806 h 4386806"/>
              <a:gd name="connsiteX11" fmla="*/ 156911 w 9416658"/>
              <a:gd name="connsiteY11" fmla="*/ 4386806 h 43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6658" h="4386806">
                <a:moveTo>
                  <a:pt x="156911" y="4386806"/>
                </a:moveTo>
                <a:cubicBezTo>
                  <a:pt x="149195" y="4247910"/>
                  <a:pt x="103672" y="4309641"/>
                  <a:pt x="133762" y="3970117"/>
                </a:cubicBezTo>
                <a:cubicBezTo>
                  <a:pt x="163852" y="3630593"/>
                  <a:pt x="-297227" y="2619737"/>
                  <a:pt x="337452" y="2349661"/>
                </a:cubicBezTo>
                <a:lnTo>
                  <a:pt x="3941833" y="2349661"/>
                </a:lnTo>
                <a:lnTo>
                  <a:pt x="3941833" y="1354238"/>
                </a:lnTo>
                <a:lnTo>
                  <a:pt x="6997549" y="1354238"/>
                </a:lnTo>
                <a:lnTo>
                  <a:pt x="7009123" y="740781"/>
                </a:lnTo>
                <a:lnTo>
                  <a:pt x="7275342" y="601884"/>
                </a:lnTo>
                <a:lnTo>
                  <a:pt x="7275342" y="0"/>
                </a:lnTo>
                <a:lnTo>
                  <a:pt x="9416658" y="0"/>
                </a:lnTo>
                <a:lnTo>
                  <a:pt x="9416658" y="4386806"/>
                </a:lnTo>
                <a:lnTo>
                  <a:pt x="156911" y="4386806"/>
                </a:lnTo>
                <a:close/>
              </a:path>
            </a:pathLst>
          </a:custGeom>
          <a:noFill/>
          <a:ln w="762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73DF6673-C767-4A2A-8798-87E17F3E35F8}"/>
              </a:ext>
            </a:extLst>
          </p:cNvPr>
          <p:cNvSpPr/>
          <p:nvPr/>
        </p:nvSpPr>
        <p:spPr>
          <a:xfrm>
            <a:off x="8606719" y="5566668"/>
            <a:ext cx="1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 gate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4653F7-708C-4893-987F-ED817B42F820}"/>
              </a:ext>
            </a:extLst>
          </p:cNvPr>
          <p:cNvSpPr/>
          <p:nvPr/>
        </p:nvSpPr>
        <p:spPr>
          <a:xfrm>
            <a:off x="398701" y="1554313"/>
            <a:ext cx="5839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tf.keras.layers.LSTM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34525"/>
              </p:ext>
            </p:extLst>
          </p:nvPr>
        </p:nvGraphicFramePr>
        <p:xfrm>
          <a:off x="3584343" y="6373694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7" name="Таблица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99032"/>
              </p:ext>
            </p:extLst>
          </p:nvPr>
        </p:nvGraphicFramePr>
        <p:xfrm>
          <a:off x="1036599" y="4903966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68" name="Таблица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27029"/>
              </p:ext>
            </p:extLst>
          </p:nvPr>
        </p:nvGraphicFramePr>
        <p:xfrm>
          <a:off x="10526032" y="491476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69" name="Таблица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23818"/>
              </p:ext>
            </p:extLst>
          </p:nvPr>
        </p:nvGraphicFramePr>
        <p:xfrm>
          <a:off x="840183" y="2292443"/>
          <a:ext cx="365760" cy="109728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0" name="Таблица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25560"/>
              </p:ext>
            </p:extLst>
          </p:nvPr>
        </p:nvGraphicFramePr>
        <p:xfrm>
          <a:off x="10558489" y="1895902"/>
          <a:ext cx="365760" cy="1097280"/>
        </p:xfrm>
        <a:graphic>
          <a:graphicData uri="http://schemas.openxmlformats.org/drawingml/2006/table">
            <a:tbl>
              <a:tblPr bandRow="1">
                <a:tableStyleId>{327F97BB-C833-4FB7-BDE5-3F7075034690}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69105"/>
              </p:ext>
            </p:extLst>
          </p:nvPr>
        </p:nvGraphicFramePr>
        <p:xfrm>
          <a:off x="8400754" y="149059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7" grpId="0" animBg="1"/>
      <p:bldP spid="187" grpId="1" animBg="1"/>
      <p:bldP spid="188" grpId="0"/>
      <p:bldP spid="189" grpId="0"/>
      <p:bldP spid="192" grpId="0" animBg="1"/>
      <p:bldP spid="192" grpId="1" animBg="1"/>
      <p:bldP spid="193" grpId="0" animBg="1"/>
      <p:bldP spid="193" grpId="1" animBg="1"/>
      <p:bldP spid="194" grpId="0"/>
      <p:bldP spid="64" grpId="0" animBg="1"/>
      <p:bldP spid="64" grpId="1" animBg="1"/>
      <p:bldP spid="195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Светрки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id="{8A26A2E8-7522-48A4-877D-38B1B86F807B}"/>
              </a:ext>
            </a:extLst>
          </p:cNvPr>
          <p:cNvCxnSpPr>
            <a:cxnSpLocks/>
            <a:stCxn id="100" idx="0"/>
            <a:endCxn id="60" idx="2"/>
          </p:cNvCxnSpPr>
          <p:nvPr/>
        </p:nvCxnSpPr>
        <p:spPr>
          <a:xfrm flipH="1" flipV="1">
            <a:off x="3857263" y="2330249"/>
            <a:ext cx="671535" cy="14599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2966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Bi-directional RNN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/>
              <p:nvPr/>
            </p:nvSpPr>
            <p:spPr>
              <a:xfrm>
                <a:off x="981815" y="299722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15" y="2997228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25F9468-8B5F-469F-9B7E-F594ED7B0A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69924" y="3357228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18C0FDA-5A4F-451B-A1BC-78E4D399E63A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flipH="1" flipV="1">
            <a:off x="1341815" y="3717228"/>
            <a:ext cx="266174" cy="70563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/>
              <p:nvPr/>
            </p:nvSpPr>
            <p:spPr>
              <a:xfrm>
                <a:off x="-22304" y="2579539"/>
                <a:ext cx="1164165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4" y="2579539"/>
                <a:ext cx="1164165" cy="636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/>
              <p:nvPr/>
            </p:nvSpPr>
            <p:spPr>
              <a:xfrm>
                <a:off x="1425306" y="1736230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6" y="1736230"/>
                <a:ext cx="1154867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148AC52-D1D4-431C-B9A5-84F80E4CD713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>
          <a:xfrm flipV="1">
            <a:off x="1341815" y="2296448"/>
            <a:ext cx="660925" cy="7007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/>
              <p:nvPr/>
            </p:nvSpPr>
            <p:spPr>
              <a:xfrm>
                <a:off x="1031677" y="4422863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77" y="4422863"/>
                <a:ext cx="1152623" cy="560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/>
              <p:nvPr/>
            </p:nvSpPr>
            <p:spPr>
              <a:xfrm>
                <a:off x="2834509" y="300708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09" y="3007084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8ECCAAE8-AFA1-4B1D-B0C7-0DFDED981752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1701815" y="3357228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/>
              <p:nvPr/>
            </p:nvSpPr>
            <p:spPr>
              <a:xfrm>
                <a:off x="3279829" y="1770031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29" y="1770031"/>
                <a:ext cx="1154868" cy="560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97B88F1-A28F-4DBE-A3B5-1814A3379962}"/>
              </a:ext>
            </a:extLst>
          </p:cNvPr>
          <p:cNvCxnSpPr>
            <a:cxnSpLocks/>
            <a:stCxn id="52" idx="0"/>
            <a:endCxn id="60" idx="2"/>
          </p:cNvCxnSpPr>
          <p:nvPr/>
        </p:nvCxnSpPr>
        <p:spPr>
          <a:xfrm flipV="1">
            <a:off x="3194509" y="2330249"/>
            <a:ext cx="662754" cy="6768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/>
              <p:nvPr/>
            </p:nvSpPr>
            <p:spPr>
              <a:xfrm>
                <a:off x="5702549" y="301429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49" y="3014294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/>
              <p:nvPr/>
            </p:nvSpPr>
            <p:spPr>
              <a:xfrm>
                <a:off x="6292910" y="1807029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10" y="1807029"/>
                <a:ext cx="10686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DF9810F-0E50-42EB-91DC-A7A77F7103F7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V="1">
            <a:off x="6062549" y="2330249"/>
            <a:ext cx="764674" cy="6840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7DDB411-75BD-4F65-AB01-0D31D99ED993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4811039" y="3374294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/>
              <p:nvPr/>
            </p:nvSpPr>
            <p:spPr>
              <a:xfrm>
                <a:off x="4116618" y="305112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18" y="3051128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2954BA63-6137-4D90-B65F-2A8EBA8FF7D1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3554509" y="3367084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0F4929D-9502-4165-B1D9-028704661D66}"/>
              </a:ext>
            </a:extLst>
          </p:cNvPr>
          <p:cNvCxnSpPr>
            <a:cxnSpLocks/>
            <a:stCxn id="79" idx="0"/>
            <a:endCxn id="52" idx="2"/>
          </p:cNvCxnSpPr>
          <p:nvPr/>
        </p:nvCxnSpPr>
        <p:spPr>
          <a:xfrm flipH="1" flipV="1">
            <a:off x="3194509" y="3727084"/>
            <a:ext cx="527495" cy="58957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/>
              <p:nvPr/>
            </p:nvSpPr>
            <p:spPr>
              <a:xfrm>
                <a:off x="3393998" y="4316662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98" y="4316662"/>
                <a:ext cx="656012" cy="560218"/>
              </a:xfrm>
              <a:prstGeom prst="rect">
                <a:avLst/>
              </a:prstGeom>
              <a:blipFill>
                <a:blip r:embed="rId13"/>
                <a:stretch>
                  <a:fillRect r="-37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F8975DF1-5C1D-4899-A8C0-221CFE42ACD5}"/>
              </a:ext>
            </a:extLst>
          </p:cNvPr>
          <p:cNvCxnSpPr>
            <a:cxnSpLocks/>
            <a:stCxn id="81" idx="0"/>
            <a:endCxn id="62" idx="2"/>
          </p:cNvCxnSpPr>
          <p:nvPr/>
        </p:nvCxnSpPr>
        <p:spPr>
          <a:xfrm flipH="1" flipV="1">
            <a:off x="6062549" y="3734294"/>
            <a:ext cx="383963" cy="7070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/>
              <p:nvPr/>
            </p:nvSpPr>
            <p:spPr>
              <a:xfrm>
                <a:off x="6118506" y="4441362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506" y="4441362"/>
                <a:ext cx="656012" cy="523220"/>
              </a:xfrm>
              <a:prstGeom prst="rect">
                <a:avLst/>
              </a:prstGeom>
              <a:blipFill>
                <a:blip r:embed="rId14"/>
                <a:stretch>
                  <a:fillRect r="-23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/>
              <p:nvPr/>
            </p:nvSpPr>
            <p:spPr>
              <a:xfrm>
                <a:off x="3471041" y="2630554"/>
                <a:ext cx="1164165" cy="63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041" y="2630554"/>
                <a:ext cx="1164165" cy="6338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/>
              <p:nvPr/>
            </p:nvSpPr>
            <p:spPr>
              <a:xfrm>
                <a:off x="4459036" y="2630554"/>
                <a:ext cx="1420966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36" y="2630554"/>
                <a:ext cx="1420966" cy="58689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0BC4E1D-4AE2-49F8-A925-6E2C9DFCD1EA}"/>
                  </a:ext>
                </a:extLst>
              </p:cNvPr>
              <p:cNvSpPr/>
              <p:nvPr/>
            </p:nvSpPr>
            <p:spPr>
              <a:xfrm>
                <a:off x="2229107" y="378463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0BC4E1D-4AE2-49F8-A925-6E2C9DFCD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7" y="3784635"/>
                <a:ext cx="720000" cy="72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D4E2416E-CA77-4BA7-8480-4DCEECB0A66F}"/>
                  </a:ext>
                </a:extLst>
              </p:cNvPr>
              <p:cNvSpPr/>
              <p:nvPr/>
            </p:nvSpPr>
            <p:spPr>
              <a:xfrm>
                <a:off x="4168798" y="379022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D4E2416E-CA77-4BA7-8480-4DCEECB0A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98" y="3790221"/>
                <a:ext cx="720000" cy="72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9ED7D994-E998-475E-AE3D-39824BD8D1DF}"/>
                  </a:ext>
                </a:extLst>
              </p:cNvPr>
              <p:cNvSpPr/>
              <p:nvPr/>
            </p:nvSpPr>
            <p:spPr>
              <a:xfrm>
                <a:off x="7001536" y="375206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9ED7D994-E998-475E-AE3D-39824BD8D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36" y="3752062"/>
                <a:ext cx="720000" cy="72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19C9591E-80A7-4FA1-9251-8B426AF5D42A}"/>
              </a:ext>
            </a:extLst>
          </p:cNvPr>
          <p:cNvCxnSpPr>
            <a:cxnSpLocks/>
            <a:stCxn id="79" idx="0"/>
            <a:endCxn id="100" idx="2"/>
          </p:cNvCxnSpPr>
          <p:nvPr/>
        </p:nvCxnSpPr>
        <p:spPr>
          <a:xfrm>
            <a:off x="3722004" y="4316662"/>
            <a:ext cx="806794" cy="19355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051278FB-B9C9-448D-84DA-A5F9487F725D}"/>
              </a:ext>
            </a:extLst>
          </p:cNvPr>
          <p:cNvCxnSpPr>
            <a:cxnSpLocks/>
            <a:stCxn id="41" idx="0"/>
            <a:endCxn id="99" idx="2"/>
          </p:cNvCxnSpPr>
          <p:nvPr/>
        </p:nvCxnSpPr>
        <p:spPr>
          <a:xfrm>
            <a:off x="1607989" y="4422863"/>
            <a:ext cx="981118" cy="817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B4F43FB8-313B-4172-B9A4-8C2E250048B0}"/>
              </a:ext>
            </a:extLst>
          </p:cNvPr>
          <p:cNvCxnSpPr>
            <a:cxnSpLocks/>
            <a:stCxn id="81" idx="0"/>
            <a:endCxn id="101" idx="2"/>
          </p:cNvCxnSpPr>
          <p:nvPr/>
        </p:nvCxnSpPr>
        <p:spPr>
          <a:xfrm>
            <a:off x="6446512" y="4441362"/>
            <a:ext cx="915024" cy="307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9FB273F3-9E8F-4769-8654-31FC6B872762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5994624" y="4112062"/>
            <a:ext cx="100691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BFF28AC5-8227-4EFC-9839-00120343ADCE}"/>
                  </a:ext>
                </a:extLst>
              </p:cNvPr>
              <p:cNvSpPr/>
              <p:nvPr/>
            </p:nvSpPr>
            <p:spPr>
              <a:xfrm>
                <a:off x="5368128" y="3721783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BFF28AC5-8227-4EFC-9839-00120343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28" y="3721783"/>
                <a:ext cx="694421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4E21FA1E-D036-4488-BCB2-87A383BF1B0F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 flipV="1">
            <a:off x="4888798" y="4150221"/>
            <a:ext cx="555024" cy="182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C7DAEFA7-C44E-469B-8CDB-23BE66EAE6C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2949107" y="4144635"/>
            <a:ext cx="1219691" cy="558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 стрелкой 116">
            <a:extLst>
              <a:ext uri="{FF2B5EF4-FFF2-40B4-BE49-F238E27FC236}">
                <a16:creationId xmlns:a16="http://schemas.microsoft.com/office/drawing/2014/main" id="{F7D144F5-848D-42CA-BF52-EFDD5295013A}"/>
              </a:ext>
            </a:extLst>
          </p:cNvPr>
          <p:cNvCxnSpPr>
            <a:cxnSpLocks/>
            <a:stCxn id="99" idx="0"/>
            <a:endCxn id="39" idx="2"/>
          </p:cNvCxnSpPr>
          <p:nvPr/>
        </p:nvCxnSpPr>
        <p:spPr>
          <a:xfrm flipH="1" flipV="1">
            <a:off x="2002740" y="2296448"/>
            <a:ext cx="586367" cy="148818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/>
              <p:nvPr/>
            </p:nvSpPr>
            <p:spPr>
              <a:xfrm>
                <a:off x="1696821" y="2665849"/>
                <a:ext cx="1164165" cy="63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1" y="2665849"/>
                <a:ext cx="1164165" cy="6338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Прямая со стрелкой 122">
            <a:extLst>
              <a:ext uri="{FF2B5EF4-FFF2-40B4-BE49-F238E27FC236}">
                <a16:creationId xmlns:a16="http://schemas.microsoft.com/office/drawing/2014/main" id="{259328B8-5F04-4219-B131-430B4EF40BB0}"/>
              </a:ext>
            </a:extLst>
          </p:cNvPr>
          <p:cNvCxnSpPr>
            <a:cxnSpLocks/>
            <a:stCxn id="101" idx="0"/>
            <a:endCxn id="63" idx="2"/>
          </p:cNvCxnSpPr>
          <p:nvPr/>
        </p:nvCxnSpPr>
        <p:spPr>
          <a:xfrm flipH="1" flipV="1">
            <a:off x="6827223" y="2330249"/>
            <a:ext cx="534313" cy="14218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Прямоугольник 125">
                <a:extLst>
                  <a:ext uri="{FF2B5EF4-FFF2-40B4-BE49-F238E27FC236}">
                    <a16:creationId xmlns:a16="http://schemas.microsoft.com/office/drawing/2014/main" id="{185EB020-9676-4EFC-BCFD-FDAEA0007070}"/>
                  </a:ext>
                </a:extLst>
              </p:cNvPr>
              <p:cNvSpPr/>
              <p:nvPr/>
            </p:nvSpPr>
            <p:spPr>
              <a:xfrm>
                <a:off x="5003459" y="4141222"/>
                <a:ext cx="1032141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6" name="Прямоугольник 125">
                <a:extLst>
                  <a:ext uri="{FF2B5EF4-FFF2-40B4-BE49-F238E27FC236}">
                    <a16:creationId xmlns:a16="http://schemas.microsoft.com/office/drawing/2014/main" id="{185EB020-9676-4EFC-BCFD-FDAEA0007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59" y="4141222"/>
                <a:ext cx="1032141" cy="58689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/>
              <p:nvPr/>
            </p:nvSpPr>
            <p:spPr>
              <a:xfrm>
                <a:off x="7052577" y="2478410"/>
                <a:ext cx="5221429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[</m:t>
                          </m:r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77" y="2478410"/>
                <a:ext cx="5221429" cy="6362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C889291C-4D83-4A6F-85D8-AEFA41EA108C}"/>
              </a:ext>
            </a:extLst>
          </p:cNvPr>
          <p:cNvSpPr/>
          <p:nvPr/>
        </p:nvSpPr>
        <p:spPr>
          <a:xfrm>
            <a:off x="2589107" y="5433749"/>
            <a:ext cx="8088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tf.keras.layers.Bidirectional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layer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9" grpId="0" animBg="1"/>
      <p:bldP spid="100" grpId="0" animBg="1"/>
      <p:bldP spid="101" grpId="0" animBg="1"/>
      <p:bldP spid="106" grpId="0"/>
      <p:bldP spid="126" grpId="0"/>
      <p:bldP spid="141" grpId="0"/>
      <p:bldP spid="1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1198" y="6590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RNN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/>
              <p:nvPr/>
            </p:nvSpPr>
            <p:spPr>
              <a:xfrm>
                <a:off x="6657025" y="2548729"/>
                <a:ext cx="4758482" cy="628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 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025" y="2548729"/>
                <a:ext cx="4758482" cy="628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B5D52D28-E134-4F7A-89E4-CB30243F3B83}"/>
                  </a:ext>
                </a:extLst>
              </p:cNvPr>
              <p:cNvSpPr/>
              <p:nvPr/>
            </p:nvSpPr>
            <p:spPr>
              <a:xfrm>
                <a:off x="1124709" y="1383136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B5D52D28-E134-4F7A-89E4-CB30243F3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09" y="1383136"/>
                <a:ext cx="1154867" cy="56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Прямая со стрелкой 201">
            <a:extLst>
              <a:ext uri="{FF2B5EF4-FFF2-40B4-BE49-F238E27FC236}">
                <a16:creationId xmlns:a16="http://schemas.microsoft.com/office/drawing/2014/main" id="{92741E92-778A-420F-B14A-95A7FE0313BA}"/>
              </a:ext>
            </a:extLst>
          </p:cNvPr>
          <p:cNvCxnSpPr>
            <a:cxnSpLocks/>
          </p:cNvCxnSpPr>
          <p:nvPr/>
        </p:nvCxnSpPr>
        <p:spPr>
          <a:xfrm flipH="1" flipV="1">
            <a:off x="1640288" y="2035466"/>
            <a:ext cx="3058" cy="6107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BC8AA57C-DEC2-4D3C-B408-77C628DD6F12}"/>
                  </a:ext>
                </a:extLst>
              </p:cNvPr>
              <p:cNvSpPr/>
              <p:nvPr/>
            </p:nvSpPr>
            <p:spPr>
              <a:xfrm>
                <a:off x="3075233" y="1378061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BC8AA57C-DEC2-4D3C-B408-77C628DD6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233" y="1378061"/>
                <a:ext cx="1154868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Прямая со стрелкой 203">
            <a:extLst>
              <a:ext uri="{FF2B5EF4-FFF2-40B4-BE49-F238E27FC236}">
                <a16:creationId xmlns:a16="http://schemas.microsoft.com/office/drawing/2014/main" id="{5DB0CFDE-6A5C-4820-B249-BB17EC2BB3EC}"/>
              </a:ext>
            </a:extLst>
          </p:cNvPr>
          <p:cNvCxnSpPr>
            <a:cxnSpLocks/>
          </p:cNvCxnSpPr>
          <p:nvPr/>
        </p:nvCxnSpPr>
        <p:spPr>
          <a:xfrm flipH="1" flipV="1">
            <a:off x="3490301" y="2113358"/>
            <a:ext cx="5739" cy="5426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7B9E30C6-C8EC-4A6F-950A-CB7B9049C712}"/>
                  </a:ext>
                </a:extLst>
              </p:cNvPr>
              <p:cNvSpPr/>
              <p:nvPr/>
            </p:nvSpPr>
            <p:spPr>
              <a:xfrm>
                <a:off x="5829767" y="1439842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7B9E30C6-C8EC-4A6F-950A-CB7B9049C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67" y="1439842"/>
                <a:ext cx="10686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Прямая со стрелкой 205">
            <a:extLst>
              <a:ext uri="{FF2B5EF4-FFF2-40B4-BE49-F238E27FC236}">
                <a16:creationId xmlns:a16="http://schemas.microsoft.com/office/drawing/2014/main" id="{D3F67B93-D53F-4CBA-B87A-267728A4C0CC}"/>
              </a:ext>
            </a:extLst>
          </p:cNvPr>
          <p:cNvCxnSpPr>
            <a:cxnSpLocks/>
            <a:endCxn id="205" idx="2"/>
          </p:cNvCxnSpPr>
          <p:nvPr/>
        </p:nvCxnSpPr>
        <p:spPr>
          <a:xfrm flipV="1">
            <a:off x="6364080" y="1963062"/>
            <a:ext cx="0" cy="700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F4F58DA7-70B7-44B3-A246-64112758B35C}"/>
                  </a:ext>
                </a:extLst>
              </p:cNvPr>
              <p:cNvSpPr/>
              <p:nvPr/>
            </p:nvSpPr>
            <p:spPr>
              <a:xfrm>
                <a:off x="1331888" y="264508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F4F58DA7-70B7-44B3-A246-64112758B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88" y="2645082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Прямая со стрелкой 207">
            <a:extLst>
              <a:ext uri="{FF2B5EF4-FFF2-40B4-BE49-F238E27FC236}">
                <a16:creationId xmlns:a16="http://schemas.microsoft.com/office/drawing/2014/main" id="{317FF10A-36DA-40A9-B87F-44117059700B}"/>
              </a:ext>
            </a:extLst>
          </p:cNvPr>
          <p:cNvCxnSpPr>
            <a:cxnSpLocks/>
            <a:endCxn id="207" idx="1"/>
          </p:cNvCxnSpPr>
          <p:nvPr/>
        </p:nvCxnSpPr>
        <p:spPr>
          <a:xfrm flipV="1">
            <a:off x="619997" y="3005082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Прямоугольник 208">
                <a:extLst>
                  <a:ext uri="{FF2B5EF4-FFF2-40B4-BE49-F238E27FC236}">
                    <a16:creationId xmlns:a16="http://schemas.microsoft.com/office/drawing/2014/main" id="{5F57C72B-4D7A-476D-8D4F-984D3B8ED0B1}"/>
                  </a:ext>
                </a:extLst>
              </p:cNvPr>
              <p:cNvSpPr/>
              <p:nvPr/>
            </p:nvSpPr>
            <p:spPr>
              <a:xfrm>
                <a:off x="297365" y="2182731"/>
                <a:ext cx="1164165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9" name="Прямоугольник 208">
                <a:extLst>
                  <a:ext uri="{FF2B5EF4-FFF2-40B4-BE49-F238E27FC236}">
                    <a16:creationId xmlns:a16="http://schemas.microsoft.com/office/drawing/2014/main" id="{5F57C72B-4D7A-476D-8D4F-984D3B8ED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5" y="2182731"/>
                <a:ext cx="1164165" cy="6801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60E5EBF4-5782-49CA-B65C-9F15746A43B7}"/>
                  </a:ext>
                </a:extLst>
              </p:cNvPr>
              <p:cNvSpPr/>
              <p:nvPr/>
            </p:nvSpPr>
            <p:spPr>
              <a:xfrm>
                <a:off x="3184582" y="265493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60E5EBF4-5782-49CA-B65C-9F15746A4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582" y="2654938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Прямая со стрелкой 210">
            <a:extLst>
              <a:ext uri="{FF2B5EF4-FFF2-40B4-BE49-F238E27FC236}">
                <a16:creationId xmlns:a16="http://schemas.microsoft.com/office/drawing/2014/main" id="{98CA4CAE-4EA2-4698-8D3B-3A0A4C91BD2C}"/>
              </a:ext>
            </a:extLst>
          </p:cNvPr>
          <p:cNvCxnSpPr>
            <a:cxnSpLocks/>
            <a:stCxn id="207" idx="3"/>
            <a:endCxn id="210" idx="1"/>
          </p:cNvCxnSpPr>
          <p:nvPr/>
        </p:nvCxnSpPr>
        <p:spPr>
          <a:xfrm>
            <a:off x="2051888" y="3005082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A1848D2C-A076-4B81-8609-98AE912F871B}"/>
                  </a:ext>
                </a:extLst>
              </p:cNvPr>
              <p:cNvSpPr/>
              <p:nvPr/>
            </p:nvSpPr>
            <p:spPr>
              <a:xfrm>
                <a:off x="6052622" y="266214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A1848D2C-A076-4B81-8609-98AE912F8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622" y="2662148"/>
                <a:ext cx="720000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Прямая со стрелкой 212">
            <a:extLst>
              <a:ext uri="{FF2B5EF4-FFF2-40B4-BE49-F238E27FC236}">
                <a16:creationId xmlns:a16="http://schemas.microsoft.com/office/drawing/2014/main" id="{5A3167BD-3120-449F-8D87-1FEC89F6A327}"/>
              </a:ext>
            </a:extLst>
          </p:cNvPr>
          <p:cNvCxnSpPr>
            <a:cxnSpLocks/>
            <a:stCxn id="214" idx="3"/>
            <a:endCxn id="212" idx="1"/>
          </p:cNvCxnSpPr>
          <p:nvPr/>
        </p:nvCxnSpPr>
        <p:spPr>
          <a:xfrm>
            <a:off x="5161112" y="3022148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BA275975-C645-49C8-AB1A-98FF09933AFE}"/>
                  </a:ext>
                </a:extLst>
              </p:cNvPr>
              <p:cNvSpPr/>
              <p:nvPr/>
            </p:nvSpPr>
            <p:spPr>
              <a:xfrm>
                <a:off x="4466691" y="2698982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BA275975-C645-49C8-AB1A-98FF09933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1" y="2698982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Прямая со стрелкой 214">
            <a:extLst>
              <a:ext uri="{FF2B5EF4-FFF2-40B4-BE49-F238E27FC236}">
                <a16:creationId xmlns:a16="http://schemas.microsoft.com/office/drawing/2014/main" id="{096F3CC0-7EB7-4BEC-BBDD-6D3EB3E262ED}"/>
              </a:ext>
            </a:extLst>
          </p:cNvPr>
          <p:cNvCxnSpPr>
            <a:cxnSpLocks/>
            <a:stCxn id="210" idx="3"/>
            <a:endCxn id="214" idx="1"/>
          </p:cNvCxnSpPr>
          <p:nvPr/>
        </p:nvCxnSpPr>
        <p:spPr>
          <a:xfrm>
            <a:off x="3904582" y="3014938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C6B8C171-FE61-41A2-8726-D32F8B193B7D}"/>
                  </a:ext>
                </a:extLst>
              </p:cNvPr>
              <p:cNvSpPr/>
              <p:nvPr/>
            </p:nvSpPr>
            <p:spPr>
              <a:xfrm>
                <a:off x="2040371" y="2252234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C6B8C171-FE61-41A2-8726-D32F8B193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371" y="2252234"/>
                <a:ext cx="1164165" cy="677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4FA419FA-923F-4343-BE30-07BD35F9B457}"/>
                  </a:ext>
                </a:extLst>
              </p:cNvPr>
              <p:cNvSpPr/>
              <p:nvPr/>
            </p:nvSpPr>
            <p:spPr>
              <a:xfrm>
                <a:off x="3791386" y="2192536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4FA419FA-923F-4343-BE30-07BD35F9B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86" y="2192536"/>
                <a:ext cx="1164165" cy="6776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B989D082-B115-403C-9C6C-7D66A3F43D1F}"/>
                  </a:ext>
                </a:extLst>
              </p:cNvPr>
              <p:cNvSpPr/>
              <p:nvPr/>
            </p:nvSpPr>
            <p:spPr>
              <a:xfrm>
                <a:off x="4943221" y="2136631"/>
                <a:ext cx="1232982" cy="631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B989D082-B115-403C-9C6C-7D66A3F43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21" y="2136631"/>
                <a:ext cx="1232982" cy="6310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96D12495-0082-4CD4-8E32-85EED50F6F23}"/>
                  </a:ext>
                </a:extLst>
              </p:cNvPr>
              <p:cNvSpPr/>
              <p:nvPr/>
            </p:nvSpPr>
            <p:spPr>
              <a:xfrm>
                <a:off x="1227415" y="511877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96D12495-0082-4CD4-8E32-85EED50F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15" y="5118778"/>
                <a:ext cx="720000" cy="72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Прямая со стрелкой 219">
            <a:extLst>
              <a:ext uri="{FF2B5EF4-FFF2-40B4-BE49-F238E27FC236}">
                <a16:creationId xmlns:a16="http://schemas.microsoft.com/office/drawing/2014/main" id="{F167E91B-9A6D-4EA9-99E3-811E4E345D5E}"/>
              </a:ext>
            </a:extLst>
          </p:cNvPr>
          <p:cNvCxnSpPr>
            <a:cxnSpLocks/>
            <a:endCxn id="219" idx="1"/>
          </p:cNvCxnSpPr>
          <p:nvPr/>
        </p:nvCxnSpPr>
        <p:spPr>
          <a:xfrm flipV="1">
            <a:off x="515524" y="5478778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 стрелкой 220">
            <a:extLst>
              <a:ext uri="{FF2B5EF4-FFF2-40B4-BE49-F238E27FC236}">
                <a16:creationId xmlns:a16="http://schemas.microsoft.com/office/drawing/2014/main" id="{7C044D40-6881-4151-9349-E16E499B1A2D}"/>
              </a:ext>
            </a:extLst>
          </p:cNvPr>
          <p:cNvCxnSpPr>
            <a:cxnSpLocks/>
            <a:endCxn id="219" idx="2"/>
          </p:cNvCxnSpPr>
          <p:nvPr/>
        </p:nvCxnSpPr>
        <p:spPr>
          <a:xfrm flipV="1">
            <a:off x="1587415" y="5838778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Прямоугольник 221">
                <a:extLst>
                  <a:ext uri="{FF2B5EF4-FFF2-40B4-BE49-F238E27FC236}">
                    <a16:creationId xmlns:a16="http://schemas.microsoft.com/office/drawing/2014/main" id="{A0E1A6AF-2237-4483-8E90-727DAC7942F7}"/>
                  </a:ext>
                </a:extLst>
              </p:cNvPr>
              <p:cNvSpPr/>
              <p:nvPr/>
            </p:nvSpPr>
            <p:spPr>
              <a:xfrm>
                <a:off x="223296" y="4701089"/>
                <a:ext cx="1164165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2" name="Прямоугольник 221">
                <a:extLst>
                  <a:ext uri="{FF2B5EF4-FFF2-40B4-BE49-F238E27FC236}">
                    <a16:creationId xmlns:a16="http://schemas.microsoft.com/office/drawing/2014/main" id="{A0E1A6AF-2237-4483-8E90-727DAC794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" y="4701089"/>
                <a:ext cx="1164165" cy="6801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B477E24B-7C55-441D-B346-15B84CBACAB9}"/>
                  </a:ext>
                </a:extLst>
              </p:cNvPr>
              <p:cNvSpPr/>
              <p:nvPr/>
            </p:nvSpPr>
            <p:spPr>
              <a:xfrm>
                <a:off x="1068778" y="6372750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B477E24B-7C55-441D-B346-15B84CBAC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78" y="6372750"/>
                <a:ext cx="1152623" cy="5602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48A7AD2E-CE17-48BF-8974-C72EE5CEB856}"/>
                  </a:ext>
                </a:extLst>
              </p:cNvPr>
              <p:cNvSpPr/>
              <p:nvPr/>
            </p:nvSpPr>
            <p:spPr>
              <a:xfrm>
                <a:off x="3080109" y="512863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48A7AD2E-CE17-48BF-8974-C72EE5CEB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09" y="5128634"/>
                <a:ext cx="720000" cy="72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Прямая со стрелкой 224">
            <a:extLst>
              <a:ext uri="{FF2B5EF4-FFF2-40B4-BE49-F238E27FC236}">
                <a16:creationId xmlns:a16="http://schemas.microsoft.com/office/drawing/2014/main" id="{71A3F672-6241-40CC-BE34-A96E0FE028BD}"/>
              </a:ext>
            </a:extLst>
          </p:cNvPr>
          <p:cNvCxnSpPr>
            <a:cxnSpLocks/>
            <a:stCxn id="219" idx="3"/>
            <a:endCxn id="224" idx="1"/>
          </p:cNvCxnSpPr>
          <p:nvPr/>
        </p:nvCxnSpPr>
        <p:spPr>
          <a:xfrm>
            <a:off x="1947415" y="5478778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D1195FE9-251F-4AE7-AD26-2140B9F51E0B}"/>
                  </a:ext>
                </a:extLst>
              </p:cNvPr>
              <p:cNvSpPr/>
              <p:nvPr/>
            </p:nvSpPr>
            <p:spPr>
              <a:xfrm>
                <a:off x="5948149" y="513584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D1195FE9-251F-4AE7-AD26-2140B9F51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149" y="5135844"/>
                <a:ext cx="720000" cy="72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Прямая со стрелкой 226">
            <a:extLst>
              <a:ext uri="{FF2B5EF4-FFF2-40B4-BE49-F238E27FC236}">
                <a16:creationId xmlns:a16="http://schemas.microsoft.com/office/drawing/2014/main" id="{0D8DED1A-A937-4E65-8A3F-08E9B5666F3E}"/>
              </a:ext>
            </a:extLst>
          </p:cNvPr>
          <p:cNvCxnSpPr>
            <a:cxnSpLocks/>
            <a:stCxn id="228" idx="3"/>
            <a:endCxn id="226" idx="1"/>
          </p:cNvCxnSpPr>
          <p:nvPr/>
        </p:nvCxnSpPr>
        <p:spPr>
          <a:xfrm>
            <a:off x="5056639" y="5495844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F9E6E509-3B64-457A-87A8-CA6B68C7052C}"/>
                  </a:ext>
                </a:extLst>
              </p:cNvPr>
              <p:cNvSpPr/>
              <p:nvPr/>
            </p:nvSpPr>
            <p:spPr>
              <a:xfrm>
                <a:off x="4362218" y="517267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F9E6E509-3B64-457A-87A8-CA6B68C70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18" y="5172678"/>
                <a:ext cx="694421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Прямая со стрелкой 228">
            <a:extLst>
              <a:ext uri="{FF2B5EF4-FFF2-40B4-BE49-F238E27FC236}">
                <a16:creationId xmlns:a16="http://schemas.microsoft.com/office/drawing/2014/main" id="{ABAB301D-E6C1-492B-B243-2FBF2F43A3C8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>
            <a:off x="3800109" y="5488634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 стрелкой 229">
            <a:extLst>
              <a:ext uri="{FF2B5EF4-FFF2-40B4-BE49-F238E27FC236}">
                <a16:creationId xmlns:a16="http://schemas.microsoft.com/office/drawing/2014/main" id="{930A877A-7F74-456C-A544-2EDFADF7BF57}"/>
              </a:ext>
            </a:extLst>
          </p:cNvPr>
          <p:cNvCxnSpPr>
            <a:cxnSpLocks/>
            <a:endCxn id="224" idx="2"/>
          </p:cNvCxnSpPr>
          <p:nvPr/>
        </p:nvCxnSpPr>
        <p:spPr>
          <a:xfrm flipV="1">
            <a:off x="3434370" y="5848634"/>
            <a:ext cx="5739" cy="5731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AF6D3741-E6C4-42CD-A051-FA2DD7105552}"/>
                  </a:ext>
                </a:extLst>
              </p:cNvPr>
              <p:cNvSpPr/>
              <p:nvPr/>
            </p:nvSpPr>
            <p:spPr>
              <a:xfrm>
                <a:off x="2869417" y="6311518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AF6D3741-E6C4-42CD-A051-FA2DD710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417" y="6311518"/>
                <a:ext cx="656012" cy="560218"/>
              </a:xfrm>
              <a:prstGeom prst="rect">
                <a:avLst/>
              </a:prstGeom>
              <a:blipFill>
                <a:blip r:embed="rId22"/>
                <a:stretch>
                  <a:fillRect r="-37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C0057321-2F50-4EB7-A197-F93FE086D5A0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6308149" y="5855844"/>
            <a:ext cx="0" cy="5084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AE231C9B-16B7-4DA9-91FA-E6748E288098}"/>
                  </a:ext>
                </a:extLst>
              </p:cNvPr>
              <p:cNvSpPr/>
              <p:nvPr/>
            </p:nvSpPr>
            <p:spPr>
              <a:xfrm>
                <a:off x="5882498" y="6328052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AE231C9B-16B7-4DA9-91FA-E6748E288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98" y="6328052"/>
                <a:ext cx="656012" cy="523220"/>
              </a:xfrm>
              <a:prstGeom prst="rect">
                <a:avLst/>
              </a:prstGeom>
              <a:blipFill>
                <a:blip r:embed="rId23"/>
                <a:stretch>
                  <a:fillRect r="-23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0F2E6173-A4A9-4FD2-B8A2-F2DC89E73C92}"/>
                  </a:ext>
                </a:extLst>
              </p:cNvPr>
              <p:cNvSpPr/>
              <p:nvPr/>
            </p:nvSpPr>
            <p:spPr>
              <a:xfrm>
                <a:off x="1942421" y="4787399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0F2E6173-A4A9-4FD2-B8A2-F2DC89E7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21" y="4787399"/>
                <a:ext cx="1164165" cy="6776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D03B004-CC95-4531-A151-3E64CAA02B67}"/>
                  </a:ext>
                </a:extLst>
              </p:cNvPr>
              <p:cNvSpPr/>
              <p:nvPr/>
            </p:nvSpPr>
            <p:spPr>
              <a:xfrm>
                <a:off x="3701890" y="4757973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D03B004-CC95-4531-A151-3E64CAA0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90" y="4757973"/>
                <a:ext cx="1164165" cy="6776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CC165725-44ED-4CA7-9105-ED845E40F64B}"/>
                  </a:ext>
                </a:extLst>
              </p:cNvPr>
              <p:cNvSpPr/>
              <p:nvPr/>
            </p:nvSpPr>
            <p:spPr>
              <a:xfrm>
                <a:off x="4667682" y="4750675"/>
                <a:ext cx="1420965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CC165725-44ED-4CA7-9105-ED845E40F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682" y="4750675"/>
                <a:ext cx="1420965" cy="63100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Прямая со стрелкой 236">
            <a:extLst>
              <a:ext uri="{FF2B5EF4-FFF2-40B4-BE49-F238E27FC236}">
                <a16:creationId xmlns:a16="http://schemas.microsoft.com/office/drawing/2014/main" id="{C41DEFCE-E54B-4D92-85D4-244E3DB1A017}"/>
              </a:ext>
            </a:extLst>
          </p:cNvPr>
          <p:cNvCxnSpPr>
            <a:cxnSpLocks/>
          </p:cNvCxnSpPr>
          <p:nvPr/>
        </p:nvCxnSpPr>
        <p:spPr>
          <a:xfrm flipV="1">
            <a:off x="1613892" y="4757818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Прямая со стрелкой 237">
            <a:extLst>
              <a:ext uri="{FF2B5EF4-FFF2-40B4-BE49-F238E27FC236}">
                <a16:creationId xmlns:a16="http://schemas.microsoft.com/office/drawing/2014/main" id="{C78F1597-A0CB-4C19-AA7A-DC6D82B8FCB0}"/>
              </a:ext>
            </a:extLst>
          </p:cNvPr>
          <p:cNvCxnSpPr>
            <a:cxnSpLocks/>
          </p:cNvCxnSpPr>
          <p:nvPr/>
        </p:nvCxnSpPr>
        <p:spPr>
          <a:xfrm flipV="1">
            <a:off x="3481260" y="4701089"/>
            <a:ext cx="0" cy="4495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>
            <a:extLst>
              <a:ext uri="{FF2B5EF4-FFF2-40B4-BE49-F238E27FC236}">
                <a16:creationId xmlns:a16="http://schemas.microsoft.com/office/drawing/2014/main" id="{69588ACC-C829-4921-9552-3EDEF9230E2C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6308149" y="4787399"/>
            <a:ext cx="0" cy="3484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 стрелкой 239">
            <a:extLst>
              <a:ext uri="{FF2B5EF4-FFF2-40B4-BE49-F238E27FC236}">
                <a16:creationId xmlns:a16="http://schemas.microsoft.com/office/drawing/2014/main" id="{C6C72A35-66E4-4817-94C3-226A6B5ED477}"/>
              </a:ext>
            </a:extLst>
          </p:cNvPr>
          <p:cNvCxnSpPr>
            <a:cxnSpLocks/>
          </p:cNvCxnSpPr>
          <p:nvPr/>
        </p:nvCxnSpPr>
        <p:spPr>
          <a:xfrm flipV="1">
            <a:off x="1672916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 стрелкой 240">
            <a:extLst>
              <a:ext uri="{FF2B5EF4-FFF2-40B4-BE49-F238E27FC236}">
                <a16:creationId xmlns:a16="http://schemas.microsoft.com/office/drawing/2014/main" id="{3EEA1EC5-5BF1-4AB9-9642-69B16D7A049C}"/>
              </a:ext>
            </a:extLst>
          </p:cNvPr>
          <p:cNvCxnSpPr>
            <a:cxnSpLocks/>
          </p:cNvCxnSpPr>
          <p:nvPr/>
        </p:nvCxnSpPr>
        <p:spPr>
          <a:xfrm flipV="1">
            <a:off x="3525429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>
            <a:extLst>
              <a:ext uri="{FF2B5EF4-FFF2-40B4-BE49-F238E27FC236}">
                <a16:creationId xmlns:a16="http://schemas.microsoft.com/office/drawing/2014/main" id="{18FB9356-6C7B-43AF-AE96-B634C000A2E5}"/>
              </a:ext>
            </a:extLst>
          </p:cNvPr>
          <p:cNvCxnSpPr>
            <a:cxnSpLocks/>
          </p:cNvCxnSpPr>
          <p:nvPr/>
        </p:nvCxnSpPr>
        <p:spPr>
          <a:xfrm flipV="1">
            <a:off x="6364080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BF537D12-D47A-432A-875D-51C1E6AE7FDD}"/>
                  </a:ext>
                </a:extLst>
              </p:cNvPr>
              <p:cNvSpPr/>
              <p:nvPr/>
            </p:nvSpPr>
            <p:spPr>
              <a:xfrm>
                <a:off x="1359537" y="4195263"/>
                <a:ext cx="1165767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BF537D12-D47A-432A-875D-51C1E6AE7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37" y="4195263"/>
                <a:ext cx="1165767" cy="6776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1DAACC4B-6413-4F7D-A32C-F1D2D727333C}"/>
                  </a:ext>
                </a:extLst>
              </p:cNvPr>
              <p:cNvSpPr/>
              <p:nvPr/>
            </p:nvSpPr>
            <p:spPr>
              <a:xfrm>
                <a:off x="3141915" y="4196373"/>
                <a:ext cx="1165768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1DAACC4B-6413-4F7D-A32C-F1D2D7273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915" y="4196373"/>
                <a:ext cx="1165768" cy="6776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C2582363-3BF6-45B5-AB06-78374AA03E3F}"/>
                  </a:ext>
                </a:extLst>
              </p:cNvPr>
              <p:cNvSpPr/>
              <p:nvPr/>
            </p:nvSpPr>
            <p:spPr>
              <a:xfrm>
                <a:off x="6008012" y="4276513"/>
                <a:ext cx="1079526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C2582363-3BF6-45B5-AB06-78374AA03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12" y="4276513"/>
                <a:ext cx="1079526" cy="63100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6BCA6F7D-B245-4A8D-9FD7-CAEC512433C2}"/>
                  </a:ext>
                </a:extLst>
              </p:cNvPr>
              <p:cNvSpPr/>
              <p:nvPr/>
            </p:nvSpPr>
            <p:spPr>
              <a:xfrm>
                <a:off x="1672691" y="3281059"/>
                <a:ext cx="1211614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6BCA6F7D-B245-4A8D-9FD7-CAEC51243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91" y="3281059"/>
                <a:ext cx="1211614" cy="6776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E491121D-87B6-47D6-AC1F-70E3DA2E1DE0}"/>
                  </a:ext>
                </a:extLst>
              </p:cNvPr>
              <p:cNvSpPr/>
              <p:nvPr/>
            </p:nvSpPr>
            <p:spPr>
              <a:xfrm>
                <a:off x="3455069" y="3282169"/>
                <a:ext cx="1211614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E491121D-87B6-47D6-AC1F-70E3DA2E1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069" y="3282169"/>
                <a:ext cx="1211614" cy="6776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4D729B26-C588-487C-BC90-1E574CCDED44}"/>
                  </a:ext>
                </a:extLst>
              </p:cNvPr>
              <p:cNvSpPr/>
              <p:nvPr/>
            </p:nvSpPr>
            <p:spPr>
              <a:xfrm>
                <a:off x="6364080" y="3304398"/>
                <a:ext cx="1211614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4D729B26-C588-487C-BC90-1E574CCDE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80" y="3304398"/>
                <a:ext cx="1211614" cy="6310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E30B7C7-CE0F-476F-B0F8-5CC3CBD406AE}"/>
                  </a:ext>
                </a:extLst>
              </p:cNvPr>
              <p:cNvSpPr/>
              <p:nvPr/>
            </p:nvSpPr>
            <p:spPr>
              <a:xfrm>
                <a:off x="3134049" y="3604305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E30B7C7-CE0F-476F-B0F8-5CC3CBD40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49" y="3604305"/>
                <a:ext cx="694421" cy="6463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90B3394F-0681-4A2B-8313-E732B26D6352}"/>
                  </a:ext>
                </a:extLst>
              </p:cNvPr>
              <p:cNvSpPr/>
              <p:nvPr/>
            </p:nvSpPr>
            <p:spPr>
              <a:xfrm>
                <a:off x="1252831" y="358077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90B3394F-0681-4A2B-8313-E732B26D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31" y="3580778"/>
                <a:ext cx="694421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Прямоугольник 250">
                <a:extLst>
                  <a:ext uri="{FF2B5EF4-FFF2-40B4-BE49-F238E27FC236}">
                    <a16:creationId xmlns:a16="http://schemas.microsoft.com/office/drawing/2014/main" id="{40C1B8F2-EDAF-4CC7-A6A3-643AF01DCEC1}"/>
                  </a:ext>
                </a:extLst>
              </p:cNvPr>
              <p:cNvSpPr/>
              <p:nvPr/>
            </p:nvSpPr>
            <p:spPr>
              <a:xfrm>
                <a:off x="5973728" y="364173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1" name="Прямоугольник 250">
                <a:extLst>
                  <a:ext uri="{FF2B5EF4-FFF2-40B4-BE49-F238E27FC236}">
                    <a16:creationId xmlns:a16="http://schemas.microsoft.com/office/drawing/2014/main" id="{40C1B8F2-EDAF-4CC7-A6A3-643AF01DC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28" y="3641738"/>
                <a:ext cx="694421" cy="64633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Прямоугольник 251">
                <a:extLst>
                  <a:ext uri="{FF2B5EF4-FFF2-40B4-BE49-F238E27FC236}">
                    <a16:creationId xmlns:a16="http://schemas.microsoft.com/office/drawing/2014/main" id="{8B1C1C1E-0339-447B-A60D-6E0FEE764425}"/>
                  </a:ext>
                </a:extLst>
              </p:cNvPr>
              <p:cNvSpPr/>
              <p:nvPr/>
            </p:nvSpPr>
            <p:spPr>
              <a:xfrm>
                <a:off x="6723320" y="1984371"/>
                <a:ext cx="5516960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  &lt;</m:t>
                              </m:r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𝑙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2" name="Прямоугольник 251">
                <a:extLst>
                  <a:ext uri="{FF2B5EF4-FFF2-40B4-BE49-F238E27FC236}">
                    <a16:creationId xmlns:a16="http://schemas.microsoft.com/office/drawing/2014/main" id="{8B1C1C1E-0339-447B-A60D-6E0FEE764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20" y="1984371"/>
                <a:ext cx="5516960" cy="64235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1" grpId="0"/>
      <p:bldP spid="207" grpId="0" animBg="1"/>
      <p:bldP spid="209" grpId="0"/>
      <p:bldP spid="210" grpId="0" animBg="1"/>
      <p:bldP spid="212" grpId="0" animBg="1"/>
      <p:bldP spid="214" grpId="0"/>
      <p:bldP spid="216" grpId="0"/>
      <p:bldP spid="217" grpId="0"/>
      <p:bldP spid="218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5694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Примеры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865EF64-5BB2-4C37-B096-536464C816BC}"/>
              </a:ext>
            </a:extLst>
          </p:cNvPr>
          <p:cNvSpPr/>
          <p:nvPr/>
        </p:nvSpPr>
        <p:spPr>
          <a:xfrm>
            <a:off x="661326" y="1703162"/>
            <a:ext cx="9217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layers.Embedding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input_dim=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1000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output_dim=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layers.LSTM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818462C-7590-4235-901B-C77080AB34AE}"/>
              </a:ext>
            </a:extLst>
          </p:cNvPr>
          <p:cNvSpPr/>
          <p:nvPr/>
        </p:nvSpPr>
        <p:spPr>
          <a:xfrm>
            <a:off x="661326" y="3084714"/>
            <a:ext cx="105131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keras.Sequential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layers.Embedding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input_dim=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1000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output_dim=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layers.GRU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256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return_sequences=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layers.SimpleRNN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128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96E2135-3F79-495C-977C-45BA759F67B5}"/>
              </a:ext>
            </a:extLst>
          </p:cNvPr>
          <p:cNvSpPr/>
          <p:nvPr/>
        </p:nvSpPr>
        <p:spPr>
          <a:xfrm>
            <a:off x="661326" y="4797152"/>
            <a:ext cx="9961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keras.Sequential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layers.Bidirectional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layers.LSTM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return_sequences=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input_shape=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layers.Bidirectional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layers.LSTM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32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layers.Dense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6E4E6B99-8C97-4624-BF2E-9E3B69FF8F4F}"/>
              </a:ext>
            </a:extLst>
          </p:cNvPr>
          <p:cNvSpPr/>
          <p:nvPr/>
        </p:nvSpPr>
        <p:spPr>
          <a:xfrm>
            <a:off x="3559520" y="6443546"/>
            <a:ext cx="4881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https://www.tensorflow.org/guide/keras/rnn</a:t>
            </a:r>
          </a:p>
        </p:txBody>
      </p:sp>
    </p:spTree>
    <p:extLst>
      <p:ext uri="{BB962C8B-B14F-4D97-AF65-F5344CB8AC3E}">
        <p14:creationId xmlns:p14="http://schemas.microsoft.com/office/powerpoint/2010/main" val="103355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5032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Примеры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08EBAFC-85AF-4F4F-931D-4E7967AF3628}"/>
              </a:ext>
            </a:extLst>
          </p:cNvPr>
          <p:cNvSpPr/>
          <p:nvPr/>
        </p:nvSpPr>
        <p:spPr>
          <a:xfrm>
            <a:off x="371364" y="2295951"/>
            <a:ext cx="114492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encoder_input = layers.Input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encoder_embedded = layers.Embedding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input_dim=encoder_vocab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					  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output_dim=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state_h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state_c = layers.LSTM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return_state=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						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name=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"encoder"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encoder_embedded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encoder_state = 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state_h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state_c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decoder_input = layers.Input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decoder_embedded = layers.Embedding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input_dim=decoder_vocab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					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output_dim=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decoder_output = layers.LSTM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64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			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name=</a:t>
            </a:r>
            <a:r>
              <a:rPr lang="tr-TR" dirty="0">
                <a:solidFill>
                  <a:srgbClr val="CE9178"/>
                </a:solidFill>
                <a:latin typeface="Courier New" panose="02070309020205020404" pitchFamily="49" charset="0"/>
              </a:rPr>
              <a:t>"decoder"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decoder_embedded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initial_state=encoder_state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 = layers.Dense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decoder_output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encoder_input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decoder_input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0987118-9B33-48CC-8A0C-C2584DAAB370}"/>
              </a:ext>
            </a:extLst>
          </p:cNvPr>
          <p:cNvSpPr/>
          <p:nvPr/>
        </p:nvSpPr>
        <p:spPr>
          <a:xfrm>
            <a:off x="3503712" y="6187080"/>
            <a:ext cx="4881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https://www.tensorflow.org/guide/keras/rnn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D77F530-39F0-4805-8FB1-311273D6C674}"/>
              </a:ext>
            </a:extLst>
          </p:cNvPr>
          <p:cNvSpPr txBox="1">
            <a:spLocks/>
          </p:cNvSpPr>
          <p:nvPr/>
        </p:nvSpPr>
        <p:spPr>
          <a:xfrm>
            <a:off x="4223792" y="1067453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Seq2Seq</a:t>
            </a:r>
          </a:p>
        </p:txBody>
      </p:sp>
    </p:spTree>
    <p:extLst>
      <p:ext uri="{BB962C8B-B14F-4D97-AF65-F5344CB8AC3E}">
        <p14:creationId xmlns:p14="http://schemas.microsoft.com/office/powerpoint/2010/main" val="38166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283983" y="1246308"/>
            <a:ext cx="11908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1x1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RNN, Bi-Directional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state, forget gate, input gate, output gate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62B531-4641-B32E-7A10-9232FE69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5621833"/>
            <a:ext cx="757119" cy="10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5026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3506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4410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3D8790B-5947-9017-02DC-4426E96032A1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FAF4BB-3362-40C3-BD90-A041A749BAA3}"/>
              </a:ext>
            </a:extLst>
          </p:cNvPr>
          <p:cNvSpPr/>
          <p:nvPr/>
        </p:nvSpPr>
        <p:spPr>
          <a:xfrm>
            <a:off x="2279576" y="270810"/>
            <a:ext cx="771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 Embeddings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(Вложения?)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81875" y="862308"/>
            <a:ext cx="11691801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3338327" y="1362039"/>
            <a:ext cx="840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Happy, I study machine learning at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UrFU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Study ! :)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309270" y="2549617"/>
            <a:ext cx="8407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/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/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/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1337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/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7E824BB-EB46-4D13-BA95-6DD133889EAB}"/>
              </a:ext>
            </a:extLst>
          </p:cNvPr>
          <p:cNvSpPr/>
          <p:nvPr/>
        </p:nvSpPr>
        <p:spPr>
          <a:xfrm>
            <a:off x="719197" y="1269705"/>
            <a:ext cx="2280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E216B4D-7AE2-4840-A7D2-B8A5E032AE3D}"/>
              </a:ext>
            </a:extLst>
          </p:cNvPr>
          <p:cNvSpPr/>
          <p:nvPr/>
        </p:nvSpPr>
        <p:spPr>
          <a:xfrm>
            <a:off x="650519" y="2582221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Токены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C44A82B-B3A8-4A65-A2D1-8E709996E4CF}"/>
              </a:ext>
            </a:extLst>
          </p:cNvPr>
          <p:cNvSpPr/>
          <p:nvPr/>
        </p:nvSpPr>
        <p:spPr>
          <a:xfrm>
            <a:off x="499100" y="4439967"/>
            <a:ext cx="2892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263352" y="1171813"/>
            <a:ext cx="10969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словам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 частям слова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буквам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263353" y="1865178"/>
            <a:ext cx="2376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7003233" y="1937186"/>
            <a:ext cx="51845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[‘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h’,’a’,’p’,’p’,’y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‘,’,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‘m’,’a’,’c’,’h’,’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n’,’e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‘l’,’e’,’a’,’r’,’n’,’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n’,’g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a’,’t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u’,’r’,’f’,’u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 ‘!’,’ ‘:)’]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935761" y="1865178"/>
            <a:ext cx="3240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happ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',’#y’,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'machine', 'learn', ’#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ing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 </a:t>
            </a:r>
          </a:p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'!', ':)']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56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9898</TotalTime>
  <Words>1911</Words>
  <Application>Microsoft Office PowerPoint</Application>
  <PresentationFormat>Широкоэкранный</PresentationFormat>
  <Paragraphs>558</Paragraphs>
  <Slides>35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5" baseType="lpstr">
      <vt:lpstr>-apple-system</vt:lpstr>
      <vt:lpstr>Arial</vt:lpstr>
      <vt:lpstr>Calibri</vt:lpstr>
      <vt:lpstr>Cambria Math</vt:lpstr>
      <vt:lpstr>Courier New</vt:lpstr>
      <vt:lpstr>Helvetica Neue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Слой Embedding</vt:lpstr>
      <vt:lpstr>Презентация PowerPoint</vt:lpstr>
      <vt:lpstr>Convolution Neural Networks</vt:lpstr>
      <vt:lpstr>1-D Convolutions</vt:lpstr>
      <vt:lpstr>1-D Свертки</vt:lpstr>
      <vt:lpstr>Примеры из TensorFlow 1-D Сверток</vt:lpstr>
      <vt:lpstr>Содержание</vt:lpstr>
      <vt:lpstr>Recurrent Neural Networks Рекуррентные Нейронные Сети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Содержание</vt:lpstr>
      <vt:lpstr>Gated Recurrent Units  GRU</vt:lpstr>
      <vt:lpstr>Содержание</vt:lpstr>
      <vt:lpstr>Long Short-Term Memory LSTM</vt:lpstr>
      <vt:lpstr>Bi-directional RNN</vt:lpstr>
      <vt:lpstr>Deep RNN</vt:lpstr>
      <vt:lpstr>TensorFlow Примеры</vt:lpstr>
      <vt:lpstr>TensorFlow Примеры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370</cp:revision>
  <dcterms:created xsi:type="dcterms:W3CDTF">2019-05-20T04:53:11Z</dcterms:created>
  <dcterms:modified xsi:type="dcterms:W3CDTF">2023-10-10T15:01:56Z</dcterms:modified>
</cp:coreProperties>
</file>